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72" r:id="rId2"/>
    <p:sldId id="361" r:id="rId3"/>
    <p:sldId id="318" r:id="rId4"/>
    <p:sldId id="317" r:id="rId5"/>
    <p:sldId id="319" r:id="rId6"/>
    <p:sldId id="359" r:id="rId7"/>
    <p:sldId id="354" r:id="rId8"/>
    <p:sldId id="355" r:id="rId9"/>
    <p:sldId id="356" r:id="rId10"/>
    <p:sldId id="357" r:id="rId11"/>
    <p:sldId id="358" r:id="rId12"/>
    <p:sldId id="362" r:id="rId13"/>
    <p:sldId id="363" r:id="rId14"/>
    <p:sldId id="360" r:id="rId15"/>
    <p:sldId id="364" r:id="rId1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BCEC34-593E-9C3D-D307-A59FFB05525D}" name="Ken Coman" initials="KC" userId="01f59479d56503b1" providerId="Windows Live"/>
  <p188:author id="{FBE7E464-5679-E925-4FB6-E8CC84B79B6D}" name="HDSA Manager" initials="HM" userId="3b5b1f8795632cd6" providerId="Windows Live"/>
  <p188:author id="{95582667-6102-27E7-ED8E-01A166EB4B6B}" name="Guest User" initials="GU" userId="Guest User" providerId="Windows Live"/>
  <p188:author id="{3A8AD16E-9894-688A-9D90-09B9021EDC53}" name="Ken Coman" initials="KC" userId="80cce316e9bca8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BB406-FB45-90A5-C457-0B1B6B84518A}" v="488" dt="2025-09-20T01:40:35.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72"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Coman" userId="80cce316e9bca880" providerId="LiveId" clId="{E581269D-8346-4741-A017-BB0E564252A8}"/>
    <pc:docChg chg="undo custSel addSld delSld modSld">
      <pc:chgData name="Ken Coman" userId="80cce316e9bca880" providerId="LiveId" clId="{E581269D-8346-4741-A017-BB0E564252A8}" dt="2025-03-18T01:11:59.708" v="376" actId="20577"/>
      <pc:docMkLst>
        <pc:docMk/>
      </pc:docMkLst>
      <pc:sldChg chg="del">
        <pc:chgData name="Ken Coman" userId="80cce316e9bca880" providerId="LiveId" clId="{E581269D-8346-4741-A017-BB0E564252A8}" dt="2025-03-18T01:05:56.200" v="2" actId="47"/>
        <pc:sldMkLst>
          <pc:docMk/>
          <pc:sldMk cId="2952168845" sldId="272"/>
        </pc:sldMkLst>
      </pc:sldChg>
      <pc:sldChg chg="del">
        <pc:chgData name="Ken Coman" userId="80cce316e9bca880" providerId="LiveId" clId="{E581269D-8346-4741-A017-BB0E564252A8}" dt="2025-03-18T01:05:56.200" v="2" actId="47"/>
        <pc:sldMkLst>
          <pc:docMk/>
          <pc:sldMk cId="817683114" sldId="274"/>
        </pc:sldMkLst>
      </pc:sldChg>
      <pc:sldChg chg="del">
        <pc:chgData name="Ken Coman" userId="80cce316e9bca880" providerId="LiveId" clId="{E581269D-8346-4741-A017-BB0E564252A8}" dt="2025-03-18T01:05:56.200" v="2" actId="47"/>
        <pc:sldMkLst>
          <pc:docMk/>
          <pc:sldMk cId="2049304356" sldId="287"/>
        </pc:sldMkLst>
      </pc:sldChg>
      <pc:sldChg chg="del">
        <pc:chgData name="Ken Coman" userId="80cce316e9bca880" providerId="LiveId" clId="{E581269D-8346-4741-A017-BB0E564252A8}" dt="2025-03-18T01:05:56.200" v="2" actId="47"/>
        <pc:sldMkLst>
          <pc:docMk/>
          <pc:sldMk cId="3243184065" sldId="292"/>
        </pc:sldMkLst>
      </pc:sldChg>
      <pc:sldChg chg="del">
        <pc:chgData name="Ken Coman" userId="80cce316e9bca880" providerId="LiveId" clId="{E581269D-8346-4741-A017-BB0E564252A8}" dt="2025-03-18T01:05:56.200" v="2" actId="47"/>
        <pc:sldMkLst>
          <pc:docMk/>
          <pc:sldMk cId="1045317563" sldId="317"/>
        </pc:sldMkLst>
      </pc:sldChg>
      <pc:sldChg chg="del">
        <pc:chgData name="Ken Coman" userId="80cce316e9bca880" providerId="LiveId" clId="{E581269D-8346-4741-A017-BB0E564252A8}" dt="2025-03-18T01:05:56.200" v="2" actId="47"/>
        <pc:sldMkLst>
          <pc:docMk/>
          <pc:sldMk cId="3120269869" sldId="318"/>
        </pc:sldMkLst>
      </pc:sldChg>
      <pc:sldChg chg="del">
        <pc:chgData name="Ken Coman" userId="80cce316e9bca880" providerId="LiveId" clId="{E581269D-8346-4741-A017-BB0E564252A8}" dt="2025-03-18T01:05:56.200" v="2" actId="47"/>
        <pc:sldMkLst>
          <pc:docMk/>
          <pc:sldMk cId="1835883122" sldId="319"/>
        </pc:sldMkLst>
      </pc:sldChg>
      <pc:sldChg chg="del">
        <pc:chgData name="Ken Coman" userId="80cce316e9bca880" providerId="LiveId" clId="{E581269D-8346-4741-A017-BB0E564252A8}" dt="2025-03-18T01:05:56.200" v="2" actId="47"/>
        <pc:sldMkLst>
          <pc:docMk/>
          <pc:sldMk cId="3679859256" sldId="320"/>
        </pc:sldMkLst>
      </pc:sldChg>
      <pc:sldChg chg="del">
        <pc:chgData name="Ken Coman" userId="80cce316e9bca880" providerId="LiveId" clId="{E581269D-8346-4741-A017-BB0E564252A8}" dt="2025-03-18T01:05:56.200" v="2" actId="47"/>
        <pc:sldMkLst>
          <pc:docMk/>
          <pc:sldMk cId="2767229863" sldId="321"/>
        </pc:sldMkLst>
      </pc:sldChg>
      <pc:sldChg chg="del">
        <pc:chgData name="Ken Coman" userId="80cce316e9bca880" providerId="LiveId" clId="{E581269D-8346-4741-A017-BB0E564252A8}" dt="2025-03-18T01:05:56.200" v="2" actId="47"/>
        <pc:sldMkLst>
          <pc:docMk/>
          <pc:sldMk cId="94289365" sldId="322"/>
        </pc:sldMkLst>
      </pc:sldChg>
      <pc:sldChg chg="del">
        <pc:chgData name="Ken Coman" userId="80cce316e9bca880" providerId="LiveId" clId="{E581269D-8346-4741-A017-BB0E564252A8}" dt="2025-03-18T01:05:56.200" v="2" actId="47"/>
        <pc:sldMkLst>
          <pc:docMk/>
          <pc:sldMk cId="2749553893" sldId="323"/>
        </pc:sldMkLst>
      </pc:sldChg>
      <pc:sldChg chg="del">
        <pc:chgData name="Ken Coman" userId="80cce316e9bca880" providerId="LiveId" clId="{E581269D-8346-4741-A017-BB0E564252A8}" dt="2025-03-18T01:05:56.200" v="2" actId="47"/>
        <pc:sldMkLst>
          <pc:docMk/>
          <pc:sldMk cId="1932333348" sldId="324"/>
        </pc:sldMkLst>
      </pc:sldChg>
      <pc:sldChg chg="del">
        <pc:chgData name="Ken Coman" userId="80cce316e9bca880" providerId="LiveId" clId="{E581269D-8346-4741-A017-BB0E564252A8}" dt="2025-03-18T01:05:56.200" v="2" actId="47"/>
        <pc:sldMkLst>
          <pc:docMk/>
          <pc:sldMk cId="3568608380" sldId="325"/>
        </pc:sldMkLst>
      </pc:sldChg>
      <pc:sldChg chg="del">
        <pc:chgData name="Ken Coman" userId="80cce316e9bca880" providerId="LiveId" clId="{E581269D-8346-4741-A017-BB0E564252A8}" dt="2025-03-18T01:05:56.200" v="2" actId="47"/>
        <pc:sldMkLst>
          <pc:docMk/>
          <pc:sldMk cId="3661577918" sldId="326"/>
        </pc:sldMkLst>
      </pc:sldChg>
      <pc:sldChg chg="del">
        <pc:chgData name="Ken Coman" userId="80cce316e9bca880" providerId="LiveId" clId="{E581269D-8346-4741-A017-BB0E564252A8}" dt="2025-03-18T01:05:56.200" v="2" actId="47"/>
        <pc:sldMkLst>
          <pc:docMk/>
          <pc:sldMk cId="733088412" sldId="327"/>
        </pc:sldMkLst>
      </pc:sldChg>
      <pc:sldChg chg="del">
        <pc:chgData name="Ken Coman" userId="80cce316e9bca880" providerId="LiveId" clId="{E581269D-8346-4741-A017-BB0E564252A8}" dt="2025-03-18T01:05:56.200" v="2" actId="47"/>
        <pc:sldMkLst>
          <pc:docMk/>
          <pc:sldMk cId="3461735473" sldId="328"/>
        </pc:sldMkLst>
      </pc:sldChg>
      <pc:sldChg chg="del">
        <pc:chgData name="Ken Coman" userId="80cce316e9bca880" providerId="LiveId" clId="{E581269D-8346-4741-A017-BB0E564252A8}" dt="2025-03-18T01:05:56.200" v="2" actId="47"/>
        <pc:sldMkLst>
          <pc:docMk/>
          <pc:sldMk cId="1325087508" sldId="329"/>
        </pc:sldMkLst>
      </pc:sldChg>
      <pc:sldChg chg="del">
        <pc:chgData name="Ken Coman" userId="80cce316e9bca880" providerId="LiveId" clId="{E581269D-8346-4741-A017-BB0E564252A8}" dt="2025-03-18T01:05:56.200" v="2" actId="47"/>
        <pc:sldMkLst>
          <pc:docMk/>
          <pc:sldMk cId="3137467584" sldId="330"/>
        </pc:sldMkLst>
      </pc:sldChg>
      <pc:sldChg chg="del">
        <pc:chgData name="Ken Coman" userId="80cce316e9bca880" providerId="LiveId" clId="{E581269D-8346-4741-A017-BB0E564252A8}" dt="2025-03-18T01:05:56.200" v="2" actId="47"/>
        <pc:sldMkLst>
          <pc:docMk/>
          <pc:sldMk cId="1705217318" sldId="331"/>
        </pc:sldMkLst>
      </pc:sldChg>
      <pc:sldChg chg="del">
        <pc:chgData name="Ken Coman" userId="80cce316e9bca880" providerId="LiveId" clId="{E581269D-8346-4741-A017-BB0E564252A8}" dt="2025-03-18T01:05:51.732" v="1" actId="47"/>
        <pc:sldMkLst>
          <pc:docMk/>
          <pc:sldMk cId="643848105" sldId="332"/>
        </pc:sldMkLst>
      </pc:sldChg>
      <pc:sldChg chg="del">
        <pc:chgData name="Ken Coman" userId="80cce316e9bca880" providerId="LiveId" clId="{E581269D-8346-4741-A017-BB0E564252A8}" dt="2025-03-18T01:05:56.200" v="2" actId="47"/>
        <pc:sldMkLst>
          <pc:docMk/>
          <pc:sldMk cId="3961803796" sldId="333"/>
        </pc:sldMkLst>
      </pc:sldChg>
      <pc:sldChg chg="del">
        <pc:chgData name="Ken Coman" userId="80cce316e9bca880" providerId="LiveId" clId="{E581269D-8346-4741-A017-BB0E564252A8}" dt="2025-03-18T01:05:56.200" v="2" actId="47"/>
        <pc:sldMkLst>
          <pc:docMk/>
          <pc:sldMk cId="1730344217" sldId="334"/>
        </pc:sldMkLst>
      </pc:sldChg>
      <pc:sldChg chg="del">
        <pc:chgData name="Ken Coman" userId="80cce316e9bca880" providerId="LiveId" clId="{E581269D-8346-4741-A017-BB0E564252A8}" dt="2025-03-18T01:05:56.200" v="2" actId="47"/>
        <pc:sldMkLst>
          <pc:docMk/>
          <pc:sldMk cId="1942368639" sldId="335"/>
        </pc:sldMkLst>
      </pc:sldChg>
      <pc:sldChg chg="del">
        <pc:chgData name="Ken Coman" userId="80cce316e9bca880" providerId="LiveId" clId="{E581269D-8346-4741-A017-BB0E564252A8}" dt="2025-03-18T01:05:56.200" v="2" actId="47"/>
        <pc:sldMkLst>
          <pc:docMk/>
          <pc:sldMk cId="3018885863" sldId="336"/>
        </pc:sldMkLst>
      </pc:sldChg>
      <pc:sldChg chg="del">
        <pc:chgData name="Ken Coman" userId="80cce316e9bca880" providerId="LiveId" clId="{E581269D-8346-4741-A017-BB0E564252A8}" dt="2025-03-18T01:05:56.200" v="2" actId="47"/>
        <pc:sldMkLst>
          <pc:docMk/>
          <pc:sldMk cId="2452646122" sldId="337"/>
        </pc:sldMkLst>
      </pc:sldChg>
      <pc:sldChg chg="del">
        <pc:chgData name="Ken Coman" userId="80cce316e9bca880" providerId="LiveId" clId="{E581269D-8346-4741-A017-BB0E564252A8}" dt="2025-03-18T01:05:56.200" v="2" actId="47"/>
        <pc:sldMkLst>
          <pc:docMk/>
          <pc:sldMk cId="1857073270" sldId="338"/>
        </pc:sldMkLst>
      </pc:sldChg>
      <pc:sldChg chg="del">
        <pc:chgData name="Ken Coman" userId="80cce316e9bca880" providerId="LiveId" clId="{E581269D-8346-4741-A017-BB0E564252A8}" dt="2025-03-18T01:05:56.200" v="2" actId="47"/>
        <pc:sldMkLst>
          <pc:docMk/>
          <pc:sldMk cId="3938980594" sldId="339"/>
        </pc:sldMkLst>
      </pc:sldChg>
      <pc:sldChg chg="del">
        <pc:chgData name="Ken Coman" userId="80cce316e9bca880" providerId="LiveId" clId="{E581269D-8346-4741-A017-BB0E564252A8}" dt="2025-03-18T01:05:56.200" v="2" actId="47"/>
        <pc:sldMkLst>
          <pc:docMk/>
          <pc:sldMk cId="657725596" sldId="340"/>
        </pc:sldMkLst>
      </pc:sldChg>
      <pc:sldChg chg="del">
        <pc:chgData name="Ken Coman" userId="80cce316e9bca880" providerId="LiveId" clId="{E581269D-8346-4741-A017-BB0E564252A8}" dt="2025-03-18T01:05:56.200" v="2" actId="47"/>
        <pc:sldMkLst>
          <pc:docMk/>
          <pc:sldMk cId="3926691725" sldId="341"/>
        </pc:sldMkLst>
      </pc:sldChg>
      <pc:sldChg chg="del">
        <pc:chgData name="Ken Coman" userId="80cce316e9bca880" providerId="LiveId" clId="{E581269D-8346-4741-A017-BB0E564252A8}" dt="2025-03-18T01:05:56.200" v="2" actId="47"/>
        <pc:sldMkLst>
          <pc:docMk/>
          <pc:sldMk cId="1723104441" sldId="342"/>
        </pc:sldMkLst>
      </pc:sldChg>
      <pc:sldChg chg="del">
        <pc:chgData name="Ken Coman" userId="80cce316e9bca880" providerId="LiveId" clId="{E581269D-8346-4741-A017-BB0E564252A8}" dt="2025-03-18T01:05:56.200" v="2" actId="47"/>
        <pc:sldMkLst>
          <pc:docMk/>
          <pc:sldMk cId="3326637662" sldId="343"/>
        </pc:sldMkLst>
      </pc:sldChg>
      <pc:sldChg chg="del">
        <pc:chgData name="Ken Coman" userId="80cce316e9bca880" providerId="LiveId" clId="{E581269D-8346-4741-A017-BB0E564252A8}" dt="2025-03-18T01:05:56.200" v="2" actId="47"/>
        <pc:sldMkLst>
          <pc:docMk/>
          <pc:sldMk cId="3937698750" sldId="344"/>
        </pc:sldMkLst>
      </pc:sldChg>
      <pc:sldChg chg="del">
        <pc:chgData name="Ken Coman" userId="80cce316e9bca880" providerId="LiveId" clId="{E581269D-8346-4741-A017-BB0E564252A8}" dt="2025-03-18T01:05:56.200" v="2" actId="47"/>
        <pc:sldMkLst>
          <pc:docMk/>
          <pc:sldMk cId="2109042169" sldId="345"/>
        </pc:sldMkLst>
      </pc:sldChg>
      <pc:sldChg chg="del">
        <pc:chgData name="Ken Coman" userId="80cce316e9bca880" providerId="LiveId" clId="{E581269D-8346-4741-A017-BB0E564252A8}" dt="2025-03-18T01:05:56.200" v="2" actId="47"/>
        <pc:sldMkLst>
          <pc:docMk/>
          <pc:sldMk cId="3618929932" sldId="346"/>
        </pc:sldMkLst>
      </pc:sldChg>
      <pc:sldChg chg="del">
        <pc:chgData name="Ken Coman" userId="80cce316e9bca880" providerId="LiveId" clId="{E581269D-8346-4741-A017-BB0E564252A8}" dt="2025-03-18T01:05:56.200" v="2" actId="47"/>
        <pc:sldMkLst>
          <pc:docMk/>
          <pc:sldMk cId="1238265929" sldId="347"/>
        </pc:sldMkLst>
      </pc:sldChg>
      <pc:sldChg chg="del">
        <pc:chgData name="Ken Coman" userId="80cce316e9bca880" providerId="LiveId" clId="{E581269D-8346-4741-A017-BB0E564252A8}" dt="2025-03-18T01:05:56.200" v="2" actId="47"/>
        <pc:sldMkLst>
          <pc:docMk/>
          <pc:sldMk cId="3720771744" sldId="348"/>
        </pc:sldMkLst>
      </pc:sldChg>
      <pc:sldChg chg="del">
        <pc:chgData name="Ken Coman" userId="80cce316e9bca880" providerId="LiveId" clId="{E581269D-8346-4741-A017-BB0E564252A8}" dt="2025-03-18T01:05:56.200" v="2" actId="47"/>
        <pc:sldMkLst>
          <pc:docMk/>
          <pc:sldMk cId="2862351906" sldId="349"/>
        </pc:sldMkLst>
      </pc:sldChg>
      <pc:sldChg chg="del">
        <pc:chgData name="Ken Coman" userId="80cce316e9bca880" providerId="LiveId" clId="{E581269D-8346-4741-A017-BB0E564252A8}" dt="2025-03-18T01:05:56.200" v="2" actId="47"/>
        <pc:sldMkLst>
          <pc:docMk/>
          <pc:sldMk cId="66600776" sldId="350"/>
        </pc:sldMkLst>
      </pc:sldChg>
      <pc:sldChg chg="del">
        <pc:chgData name="Ken Coman" userId="80cce316e9bca880" providerId="LiveId" clId="{E581269D-8346-4741-A017-BB0E564252A8}" dt="2025-03-18T01:05:56.200" v="2" actId="47"/>
        <pc:sldMkLst>
          <pc:docMk/>
          <pc:sldMk cId="3166855701" sldId="351"/>
        </pc:sldMkLst>
      </pc:sldChg>
      <pc:sldChg chg="del">
        <pc:chgData name="Ken Coman" userId="80cce316e9bca880" providerId="LiveId" clId="{E581269D-8346-4741-A017-BB0E564252A8}" dt="2025-03-18T01:05:56.200" v="2" actId="47"/>
        <pc:sldMkLst>
          <pc:docMk/>
          <pc:sldMk cId="3650150138" sldId="352"/>
        </pc:sldMkLst>
      </pc:sldChg>
      <pc:sldChg chg="del">
        <pc:chgData name="Ken Coman" userId="80cce316e9bca880" providerId="LiveId" clId="{E581269D-8346-4741-A017-BB0E564252A8}" dt="2025-03-18T01:05:56.200" v="2" actId="47"/>
        <pc:sldMkLst>
          <pc:docMk/>
          <pc:sldMk cId="701877593" sldId="353"/>
        </pc:sldMkLst>
      </pc:sldChg>
      <pc:sldChg chg="addSp modSp new mod setBg">
        <pc:chgData name="Ken Coman" userId="80cce316e9bca880" providerId="LiveId" clId="{E581269D-8346-4741-A017-BB0E564252A8}" dt="2025-03-18T01:11:59.708" v="376" actId="20577"/>
        <pc:sldMkLst>
          <pc:docMk/>
          <pc:sldMk cId="1051839688" sldId="354"/>
        </pc:sldMkLst>
      </pc:sldChg>
    </pc:docChg>
  </pc:docChgLst>
  <pc:docChgLst>
    <pc:chgData name="Ken Coman" userId="80cce316e9bca880" providerId="LiveId" clId="{E4B75376-277C-48A0-B768-9B0C51E20694}"/>
    <pc:docChg chg="undo custSel addSld delSld modSld sldOrd">
      <pc:chgData name="Ken Coman" userId="80cce316e9bca880" providerId="LiveId" clId="{E4B75376-277C-48A0-B768-9B0C51E20694}" dt="2025-09-16T00:26:24.234" v="3552" actId="20577"/>
      <pc:docMkLst>
        <pc:docMk/>
      </pc:docMkLst>
      <pc:sldChg chg="modSp add mod ord setBg">
        <pc:chgData name="Ken Coman" userId="80cce316e9bca880" providerId="LiveId" clId="{E4B75376-277C-48A0-B768-9B0C51E20694}" dt="2025-09-16T00:15:09.331" v="2707" actId="20577"/>
        <pc:sldMkLst>
          <pc:docMk/>
          <pc:sldMk cId="2952168845" sldId="272"/>
        </pc:sldMkLst>
        <pc:spChg chg="mod">
          <ac:chgData name="Ken Coman" userId="80cce316e9bca880" providerId="LiveId" clId="{E4B75376-277C-48A0-B768-9B0C51E20694}" dt="2025-09-16T00:15:01.457" v="2687" actId="20577"/>
          <ac:spMkLst>
            <pc:docMk/>
            <pc:sldMk cId="2952168845" sldId="272"/>
            <ac:spMk id="2" creationId="{7FE4EC43-E170-DDFF-FFC1-6D70DBE5BE75}"/>
          </ac:spMkLst>
        </pc:spChg>
        <pc:spChg chg="mod">
          <ac:chgData name="Ken Coman" userId="80cce316e9bca880" providerId="LiveId" clId="{E4B75376-277C-48A0-B768-9B0C51E20694}" dt="2025-09-16T00:15:09.331" v="2707" actId="20577"/>
          <ac:spMkLst>
            <pc:docMk/>
            <pc:sldMk cId="2952168845" sldId="272"/>
            <ac:spMk id="8" creationId="{1B324389-4FCE-A4CE-6B83-825ABE1E7F71}"/>
          </ac:spMkLst>
        </pc:spChg>
      </pc:sldChg>
      <pc:sldChg chg="add">
        <pc:chgData name="Ken Coman" userId="80cce316e9bca880" providerId="LiveId" clId="{E4B75376-277C-48A0-B768-9B0C51E20694}" dt="2025-09-16T00:21:31.964" v="3387"/>
        <pc:sldMkLst>
          <pc:docMk/>
          <pc:sldMk cId="1045317563" sldId="317"/>
        </pc:sldMkLst>
      </pc:sldChg>
      <pc:sldChg chg="add">
        <pc:chgData name="Ken Coman" userId="80cce316e9bca880" providerId="LiveId" clId="{E4B75376-277C-48A0-B768-9B0C51E20694}" dt="2025-09-16T00:21:31.964" v="3387"/>
        <pc:sldMkLst>
          <pc:docMk/>
          <pc:sldMk cId="3120269869" sldId="318"/>
        </pc:sldMkLst>
      </pc:sldChg>
      <pc:sldChg chg="add">
        <pc:chgData name="Ken Coman" userId="80cce316e9bca880" providerId="LiveId" clId="{E4B75376-277C-48A0-B768-9B0C51E20694}" dt="2025-09-16T00:21:31.964" v="3387"/>
        <pc:sldMkLst>
          <pc:docMk/>
          <pc:sldMk cId="1835883122" sldId="319"/>
        </pc:sldMkLst>
      </pc:sldChg>
      <pc:sldChg chg="modSp new mod">
        <pc:chgData name="Ken Coman" userId="80cce316e9bca880" providerId="LiveId" clId="{E4B75376-277C-48A0-B768-9B0C51E20694}" dt="2025-09-15T23:49:51.585" v="1008" actId="20577"/>
        <pc:sldMkLst>
          <pc:docMk/>
          <pc:sldMk cId="1225664929" sldId="355"/>
        </pc:sldMkLst>
        <pc:spChg chg="mod">
          <ac:chgData name="Ken Coman" userId="80cce316e9bca880" providerId="LiveId" clId="{E4B75376-277C-48A0-B768-9B0C51E20694}" dt="2025-09-15T23:39:03.943" v="740" actId="20577"/>
          <ac:spMkLst>
            <pc:docMk/>
            <pc:sldMk cId="1225664929" sldId="355"/>
            <ac:spMk id="2" creationId="{7D0EC05E-BB29-C839-642E-E2DA84E5E325}"/>
          </ac:spMkLst>
        </pc:spChg>
        <pc:spChg chg="mod">
          <ac:chgData name="Ken Coman" userId="80cce316e9bca880" providerId="LiveId" clId="{E4B75376-277C-48A0-B768-9B0C51E20694}" dt="2025-09-15T23:49:51.585" v="1008" actId="20577"/>
          <ac:spMkLst>
            <pc:docMk/>
            <pc:sldMk cId="1225664929" sldId="355"/>
            <ac:spMk id="3" creationId="{D0BC8D95-20A4-4239-7DBD-D3C5021B0CBB}"/>
          </ac:spMkLst>
        </pc:spChg>
      </pc:sldChg>
      <pc:sldChg chg="modSp add mod">
        <pc:chgData name="Ken Coman" userId="80cce316e9bca880" providerId="LiveId" clId="{E4B75376-277C-48A0-B768-9B0C51E20694}" dt="2025-09-16T00:02:52.439" v="1645" actId="20577"/>
        <pc:sldMkLst>
          <pc:docMk/>
          <pc:sldMk cId="990238217" sldId="356"/>
        </pc:sldMkLst>
        <pc:spChg chg="mod">
          <ac:chgData name="Ken Coman" userId="80cce316e9bca880" providerId="LiveId" clId="{E4B75376-277C-48A0-B768-9B0C51E20694}" dt="2025-09-15T23:39:11.237" v="749" actId="6549"/>
          <ac:spMkLst>
            <pc:docMk/>
            <pc:sldMk cId="990238217" sldId="356"/>
            <ac:spMk id="2" creationId="{B736F88D-337C-CA58-8269-154D82FFCA87}"/>
          </ac:spMkLst>
        </pc:spChg>
        <pc:spChg chg="mod">
          <ac:chgData name="Ken Coman" userId="80cce316e9bca880" providerId="LiveId" clId="{E4B75376-277C-48A0-B768-9B0C51E20694}" dt="2025-09-16T00:02:52.439" v="1645" actId="20577"/>
          <ac:spMkLst>
            <pc:docMk/>
            <pc:sldMk cId="990238217" sldId="356"/>
            <ac:spMk id="3" creationId="{FE9E2A06-B71B-2CCF-E34D-60749C961023}"/>
          </ac:spMkLst>
        </pc:spChg>
      </pc:sldChg>
      <pc:sldChg chg="addSp delSp modSp new mod">
        <pc:chgData name="Ken Coman" userId="80cce316e9bca880" providerId="LiveId" clId="{E4B75376-277C-48A0-B768-9B0C51E20694}" dt="2025-09-16T00:24:43.531" v="3433" actId="1076"/>
        <pc:sldMkLst>
          <pc:docMk/>
          <pc:sldMk cId="3900452215" sldId="357"/>
        </pc:sldMkLst>
        <pc:spChg chg="mod">
          <ac:chgData name="Ken Coman" userId="80cce316e9bca880" providerId="LiveId" clId="{E4B75376-277C-48A0-B768-9B0C51E20694}" dt="2025-09-16T00:03:05.763" v="1659" actId="20577"/>
          <ac:spMkLst>
            <pc:docMk/>
            <pc:sldMk cId="3900452215" sldId="357"/>
            <ac:spMk id="2" creationId="{2BDBC12E-E9BF-A939-07AB-CE62B01A80C1}"/>
          </ac:spMkLst>
        </pc:spChg>
        <pc:spChg chg="add mod">
          <ac:chgData name="Ken Coman" userId="80cce316e9bca880" providerId="LiveId" clId="{E4B75376-277C-48A0-B768-9B0C51E20694}" dt="2025-09-16T00:14:05.609" v="2633" actId="14100"/>
          <ac:spMkLst>
            <pc:docMk/>
            <pc:sldMk cId="3900452215" sldId="357"/>
            <ac:spMk id="7" creationId="{8A1E8312-732E-1652-65CB-04C27104FACA}"/>
          </ac:spMkLst>
        </pc:spChg>
        <pc:graphicFrameChg chg="add mod ord modGraphic">
          <ac:chgData name="Ken Coman" userId="80cce316e9bca880" providerId="LiveId" clId="{E4B75376-277C-48A0-B768-9B0C51E20694}" dt="2025-09-16T00:24:43.531" v="3433" actId="1076"/>
          <ac:graphicFrameMkLst>
            <pc:docMk/>
            <pc:sldMk cId="3900452215" sldId="357"/>
            <ac:graphicFrameMk id="4" creationId="{98B7708B-74AE-8021-2BEB-6AE58EE91E33}"/>
          </ac:graphicFrameMkLst>
        </pc:graphicFrameChg>
      </pc:sldChg>
      <pc:sldChg chg="modSp new mod">
        <pc:chgData name="Ken Coman" userId="80cce316e9bca880" providerId="LiveId" clId="{E4B75376-277C-48A0-B768-9B0C51E20694}" dt="2025-09-16T00:12:59.393" v="2593" actId="20577"/>
        <pc:sldMkLst>
          <pc:docMk/>
          <pc:sldMk cId="2340884035" sldId="358"/>
        </pc:sldMkLst>
        <pc:spChg chg="mod">
          <ac:chgData name="Ken Coman" userId="80cce316e9bca880" providerId="LiveId" clId="{E4B75376-277C-48A0-B768-9B0C51E20694}" dt="2025-09-16T00:10:55.781" v="2101" actId="20577"/>
          <ac:spMkLst>
            <pc:docMk/>
            <pc:sldMk cId="2340884035" sldId="358"/>
            <ac:spMk id="2" creationId="{45E6B5DC-3FDE-F1EB-250F-BE5083772A47}"/>
          </ac:spMkLst>
        </pc:spChg>
        <pc:spChg chg="mod">
          <ac:chgData name="Ken Coman" userId="80cce316e9bca880" providerId="LiveId" clId="{E4B75376-277C-48A0-B768-9B0C51E20694}" dt="2025-09-16T00:12:59.393" v="2593" actId="20577"/>
          <ac:spMkLst>
            <pc:docMk/>
            <pc:sldMk cId="2340884035" sldId="358"/>
            <ac:spMk id="3" creationId="{037A1312-7701-B30F-D8E6-760D1A404CA0}"/>
          </ac:spMkLst>
        </pc:spChg>
      </pc:sldChg>
      <pc:sldChg chg="modSp new mod ord">
        <pc:chgData name="Ken Coman" userId="80cce316e9bca880" providerId="LiveId" clId="{E4B75376-277C-48A0-B768-9B0C51E20694}" dt="2025-09-16T00:20:56.648" v="3386" actId="20577"/>
        <pc:sldMkLst>
          <pc:docMk/>
          <pc:sldMk cId="483187320" sldId="359"/>
        </pc:sldMkLst>
        <pc:spChg chg="mod">
          <ac:chgData name="Ken Coman" userId="80cce316e9bca880" providerId="LiveId" clId="{E4B75376-277C-48A0-B768-9B0C51E20694}" dt="2025-09-16T00:16:05.259" v="2727" actId="20577"/>
          <ac:spMkLst>
            <pc:docMk/>
            <pc:sldMk cId="483187320" sldId="359"/>
            <ac:spMk id="2" creationId="{10868818-F990-050A-7852-95C8FE1E75B2}"/>
          </ac:spMkLst>
        </pc:spChg>
        <pc:spChg chg="mod">
          <ac:chgData name="Ken Coman" userId="80cce316e9bca880" providerId="LiveId" clId="{E4B75376-277C-48A0-B768-9B0C51E20694}" dt="2025-09-16T00:20:56.648" v="3386" actId="20577"/>
          <ac:spMkLst>
            <pc:docMk/>
            <pc:sldMk cId="483187320" sldId="359"/>
            <ac:spMk id="3" creationId="{C1E622A4-7B31-B2B2-8882-48B5D33FEA89}"/>
          </ac:spMkLst>
        </pc:spChg>
      </pc:sldChg>
      <pc:sldChg chg="new del">
        <pc:chgData name="Ken Coman" userId="80cce316e9bca880" providerId="LiveId" clId="{E4B75376-277C-48A0-B768-9B0C51E20694}" dt="2025-09-16T00:14:25.210" v="2635" actId="680"/>
        <pc:sldMkLst>
          <pc:docMk/>
          <pc:sldMk cId="818251510" sldId="359"/>
        </pc:sldMkLst>
      </pc:sldChg>
      <pc:sldChg chg="addSp delSp modSp new mod setBg">
        <pc:chgData name="Ken Coman" userId="80cce316e9bca880" providerId="LiveId" clId="{E4B75376-277C-48A0-B768-9B0C51E20694}" dt="2025-09-16T00:26:24.234" v="3552" actId="20577"/>
        <pc:sldMkLst>
          <pc:docMk/>
          <pc:sldMk cId="3507264319" sldId="360"/>
        </pc:sldMkLst>
        <pc:spChg chg="mod">
          <ac:chgData name="Ken Coman" userId="80cce316e9bca880" providerId="LiveId" clId="{E4B75376-277C-48A0-B768-9B0C51E20694}" dt="2025-09-16T00:26:24.234" v="3552" actId="20577"/>
          <ac:spMkLst>
            <pc:docMk/>
            <pc:sldMk cId="3507264319" sldId="360"/>
            <ac:spMk id="2" creationId="{94069112-25A1-7734-12FF-2A19EEB8C18B}"/>
          </ac:spMkLst>
        </pc:spChg>
        <pc:spChg chg="add">
          <ac:chgData name="Ken Coman" userId="80cce316e9bca880" providerId="LiveId" clId="{E4B75376-277C-48A0-B768-9B0C51E20694}" dt="2025-09-16T00:26:01.718" v="3547" actId="26606"/>
          <ac:spMkLst>
            <pc:docMk/>
            <pc:sldMk cId="3507264319" sldId="360"/>
            <ac:spMk id="7" creationId="{52C0B2E1-0268-42EC-ABD3-94F81A05BCBD}"/>
          </ac:spMkLst>
        </pc:spChg>
        <pc:spChg chg="add">
          <ac:chgData name="Ken Coman" userId="80cce316e9bca880" providerId="LiveId" clId="{E4B75376-277C-48A0-B768-9B0C51E20694}" dt="2025-09-16T00:26:01.718" v="3547" actId="26606"/>
          <ac:spMkLst>
            <pc:docMk/>
            <pc:sldMk cId="3507264319" sldId="360"/>
            <ac:spMk id="9" creationId="{7D2256B4-48EA-40FC-BBC0-AA1EE6E0080C}"/>
          </ac:spMkLst>
        </pc:spChg>
        <pc:spChg chg="add">
          <ac:chgData name="Ken Coman" userId="80cce316e9bca880" providerId="LiveId" clId="{E4B75376-277C-48A0-B768-9B0C51E20694}" dt="2025-09-16T00:26:01.718" v="3547" actId="26606"/>
          <ac:spMkLst>
            <pc:docMk/>
            <pc:sldMk cId="3507264319" sldId="360"/>
            <ac:spMk id="13" creationId="{F3B3B6C5-748F-437C-AE76-DB11FEA99E16}"/>
          </ac:spMkLst>
        </pc:spChg>
        <pc:spChg chg="add">
          <ac:chgData name="Ken Coman" userId="80cce316e9bca880" providerId="LiveId" clId="{E4B75376-277C-48A0-B768-9B0C51E20694}" dt="2025-09-16T00:26:01.718" v="3547" actId="26606"/>
          <ac:spMkLst>
            <pc:docMk/>
            <pc:sldMk cId="3507264319" sldId="360"/>
            <ac:spMk id="15" creationId="{197CEB5D-9BB2-475C-BA8D-AC88BB8C976E}"/>
          </ac:spMkLst>
        </pc:spChg>
        <pc:cxnChg chg="add">
          <ac:chgData name="Ken Coman" userId="80cce316e9bca880" providerId="LiveId" clId="{E4B75376-277C-48A0-B768-9B0C51E20694}" dt="2025-09-16T00:26:01.718" v="3547" actId="26606"/>
          <ac:cxnSpMkLst>
            <pc:docMk/>
            <pc:sldMk cId="3507264319" sldId="360"/>
            <ac:cxnSpMk id="11" creationId="{3D44BCCA-102D-4A9D-B1E4-2450CAF0B05E}"/>
          </ac:cxnSpMkLst>
        </pc:cxnChg>
        <pc:cxnChg chg="add">
          <ac:chgData name="Ken Coman" userId="80cce316e9bca880" providerId="LiveId" clId="{E4B75376-277C-48A0-B768-9B0C51E20694}" dt="2025-09-16T00:26:01.718" v="3547" actId="26606"/>
          <ac:cxnSpMkLst>
            <pc:docMk/>
            <pc:sldMk cId="3507264319" sldId="360"/>
            <ac:cxnSpMk id="17" creationId="{BB14AD1F-ADD5-46E7-966F-4C0290232FF9}"/>
          </ac:cxnSpMkLst>
        </pc:cxnChg>
      </pc:sldChg>
    </pc:docChg>
  </pc:docChgLst>
  <pc:docChgLst>
    <pc:chgData name="Ken Coman" userId="01f59479d56503b1" providerId="Windows Live" clId="Web-{8C86EE52-7AB0-D0B8-DEAA-7FF2EF51D9BF}"/>
    <pc:docChg chg="addSld modSld sldOrd">
      <pc:chgData name="Ken Coman" userId="01f59479d56503b1" providerId="Windows Live" clId="Web-{8C86EE52-7AB0-D0B8-DEAA-7FF2EF51D9BF}" dt="2025-09-17T16:24:57.501" v="127" actId="20577"/>
      <pc:docMkLst>
        <pc:docMk/>
      </pc:docMkLst>
      <pc:sldChg chg="modSp">
        <pc:chgData name="Ken Coman" userId="01f59479d56503b1" providerId="Windows Live" clId="Web-{8C86EE52-7AB0-D0B8-DEAA-7FF2EF51D9BF}" dt="2025-09-17T16:23:04.188" v="114" actId="20577"/>
        <pc:sldMkLst>
          <pc:docMk/>
          <pc:sldMk cId="1225664929" sldId="355"/>
        </pc:sldMkLst>
        <pc:spChg chg="mod">
          <ac:chgData name="Ken Coman" userId="01f59479d56503b1" providerId="Windows Live" clId="Web-{8C86EE52-7AB0-D0B8-DEAA-7FF2EF51D9BF}" dt="2025-09-17T16:23:04.188" v="114" actId="20577"/>
          <ac:spMkLst>
            <pc:docMk/>
            <pc:sldMk cId="1225664929" sldId="355"/>
            <ac:spMk id="3" creationId="{D0BC8D95-20A4-4239-7DBD-D3C5021B0CBB}"/>
          </ac:spMkLst>
        </pc:spChg>
      </pc:sldChg>
      <pc:sldChg chg="ord">
        <pc:chgData name="Ken Coman" userId="01f59479d56503b1" providerId="Windows Live" clId="Web-{8C86EE52-7AB0-D0B8-DEAA-7FF2EF51D9BF}" dt="2025-09-17T16:21:50.360" v="86"/>
        <pc:sldMkLst>
          <pc:docMk/>
          <pc:sldMk cId="483187320" sldId="359"/>
        </pc:sldMkLst>
      </pc:sldChg>
      <pc:sldChg chg="modSp">
        <pc:chgData name="Ken Coman" userId="01f59479d56503b1" providerId="Windows Live" clId="Web-{8C86EE52-7AB0-D0B8-DEAA-7FF2EF51D9BF}" dt="2025-09-17T16:24:57.501" v="127" actId="20577"/>
        <pc:sldMkLst>
          <pc:docMk/>
          <pc:sldMk cId="3507264319" sldId="360"/>
        </pc:sldMkLst>
        <pc:spChg chg="mod">
          <ac:chgData name="Ken Coman" userId="01f59479d56503b1" providerId="Windows Live" clId="Web-{8C86EE52-7AB0-D0B8-DEAA-7FF2EF51D9BF}" dt="2025-09-17T16:24:57.501" v="127" actId="20577"/>
          <ac:spMkLst>
            <pc:docMk/>
            <pc:sldMk cId="3507264319" sldId="360"/>
            <ac:spMk id="2" creationId="{94069112-25A1-7734-12FF-2A19EEB8C18B}"/>
          </ac:spMkLst>
        </pc:spChg>
      </pc:sldChg>
      <pc:sldChg chg="modSp new ord">
        <pc:chgData name="Ken Coman" userId="01f59479d56503b1" providerId="Windows Live" clId="Web-{8C86EE52-7AB0-D0B8-DEAA-7FF2EF51D9BF}" dt="2025-09-17T16:21:11.313" v="85" actId="20577"/>
        <pc:sldMkLst>
          <pc:docMk/>
          <pc:sldMk cId="2299101491" sldId="361"/>
        </pc:sldMkLst>
        <pc:spChg chg="mod">
          <ac:chgData name="Ken Coman" userId="01f59479d56503b1" providerId="Windows Live" clId="Web-{8C86EE52-7AB0-D0B8-DEAA-7FF2EF51D9BF}" dt="2025-09-17T16:20:05.079" v="5" actId="20577"/>
          <ac:spMkLst>
            <pc:docMk/>
            <pc:sldMk cId="2299101491" sldId="361"/>
            <ac:spMk id="2" creationId="{238CAB5D-2AF2-7DD9-EFDA-55011C8177D9}"/>
          </ac:spMkLst>
        </pc:spChg>
        <pc:spChg chg="mod">
          <ac:chgData name="Ken Coman" userId="01f59479d56503b1" providerId="Windows Live" clId="Web-{8C86EE52-7AB0-D0B8-DEAA-7FF2EF51D9BF}" dt="2025-09-17T16:21:11.313" v="85" actId="20577"/>
          <ac:spMkLst>
            <pc:docMk/>
            <pc:sldMk cId="2299101491" sldId="361"/>
            <ac:spMk id="3" creationId="{0F9791AD-B472-0865-05DC-83B1C9C7EB67}"/>
          </ac:spMkLst>
        </pc:spChg>
      </pc:sldChg>
    </pc:docChg>
  </pc:docChgLst>
  <pc:docChgLst>
    <pc:chgData name="Ken Coman" userId="01f59479d56503b1" providerId="Windows Live" clId="Web-{2C5BB406-FB45-90A5-C457-0B1B6B84518A}"/>
    <pc:docChg chg="mod addSld modSld">
      <pc:chgData name="Ken Coman" userId="01f59479d56503b1" providerId="Windows Live" clId="Web-{2C5BB406-FB45-90A5-C457-0B1B6B84518A}" dt="2025-09-20T01:40:35.442" v="492" actId="1076"/>
      <pc:docMkLst>
        <pc:docMk/>
      </pc:docMkLst>
      <pc:sldChg chg="addSp modSp">
        <pc:chgData name="Ken Coman" userId="01f59479d56503b1" providerId="Windows Live" clId="Web-{2C5BB406-FB45-90A5-C457-0B1B6B84518A}" dt="2025-09-19T17:29:25.800" v="484" actId="1076"/>
        <pc:sldMkLst>
          <pc:docMk/>
          <pc:sldMk cId="3120269869" sldId="318"/>
        </pc:sldMkLst>
        <pc:spChg chg="mod">
          <ac:chgData name="Ken Coman" userId="01f59479d56503b1" providerId="Windows Live" clId="Web-{2C5BB406-FB45-90A5-C457-0B1B6B84518A}" dt="2025-09-19T17:29:21.425" v="483" actId="14100"/>
          <ac:spMkLst>
            <pc:docMk/>
            <pc:sldMk cId="3120269869" sldId="318"/>
            <ac:spMk id="3" creationId="{CF25A9E1-CE62-6EF3-B6B6-F65A5D50C7FB}"/>
          </ac:spMkLst>
        </pc:spChg>
        <pc:picChg chg="add mod">
          <ac:chgData name="Ken Coman" userId="01f59479d56503b1" providerId="Windows Live" clId="Web-{2C5BB406-FB45-90A5-C457-0B1B6B84518A}" dt="2025-09-19T17:29:25.800" v="484" actId="1076"/>
          <ac:picMkLst>
            <pc:docMk/>
            <pc:sldMk cId="3120269869" sldId="318"/>
            <ac:picMk id="4" creationId="{182BD078-90EC-94F4-AA26-D81FE88D652A}"/>
          </ac:picMkLst>
        </pc:picChg>
      </pc:sldChg>
      <pc:sldChg chg="modSp modCm">
        <pc:chgData name="Ken Coman" userId="01f59479d56503b1" providerId="Windows Live" clId="Web-{2C5BB406-FB45-90A5-C457-0B1B6B84518A}" dt="2025-09-17T21:16:49.315" v="23" actId="20577"/>
        <pc:sldMkLst>
          <pc:docMk/>
          <pc:sldMk cId="1225664929" sldId="355"/>
        </pc:sldMkLst>
        <pc:spChg chg="mod">
          <ac:chgData name="Ken Coman" userId="01f59479d56503b1" providerId="Windows Live" clId="Web-{2C5BB406-FB45-90A5-C457-0B1B6B84518A}" dt="2025-09-17T21:16:49.315" v="23" actId="20577"/>
          <ac:spMkLst>
            <pc:docMk/>
            <pc:sldMk cId="1225664929" sldId="355"/>
            <ac:spMk id="3" creationId="{D0BC8D95-20A4-4239-7DBD-D3C5021B0CBB}"/>
          </ac:spMkLst>
        </pc:spChg>
        <pc:extLst>
          <p:ext xmlns:p="http://schemas.openxmlformats.org/presentationml/2006/main" uri="{D6D511B9-2390-475A-947B-AFAB55BFBCF1}">
            <pc226:cmChg xmlns:pc226="http://schemas.microsoft.com/office/powerpoint/2022/06/main/command" chg="mod">
              <pc226:chgData name="Ken Coman" userId="01f59479d56503b1" providerId="Windows Live" clId="Web-{2C5BB406-FB45-90A5-C457-0B1B6B84518A}" dt="2025-09-17T21:16:36.049" v="22" actId="20577"/>
              <pc2:cmMkLst xmlns:pc2="http://schemas.microsoft.com/office/powerpoint/2019/9/main/command">
                <pc:docMk/>
                <pc:sldMk cId="1225664929" sldId="355"/>
                <pc2:cmMk id="{159F4277-5C0D-4B5D-BB59-5CCFCD81FCA2}"/>
              </pc2:cmMkLst>
            </pc226:cmChg>
            <pc226:cmChg xmlns:pc226="http://schemas.microsoft.com/office/powerpoint/2022/06/main/command" chg="mod">
              <pc226:chgData name="Ken Coman" userId="01f59479d56503b1" providerId="Windows Live" clId="Web-{2C5BB406-FB45-90A5-C457-0B1B6B84518A}" dt="2025-09-17T21:16:36.049" v="22" actId="20577"/>
              <pc2:cmMkLst xmlns:pc2="http://schemas.microsoft.com/office/powerpoint/2019/9/main/command">
                <pc:docMk/>
                <pc:sldMk cId="1225664929" sldId="355"/>
                <pc2:cmMk id="{31B6D287-F018-4FF5-97CB-200DAA3933DF}"/>
              </pc2:cmMkLst>
            </pc226:cmChg>
          </p:ext>
        </pc:extLst>
      </pc:sldChg>
      <pc:sldChg chg="modSp modCm">
        <pc:chgData name="Ken Coman" userId="01f59479d56503b1" providerId="Windows Live" clId="Web-{2C5BB406-FB45-90A5-C457-0B1B6B84518A}" dt="2025-09-17T21:12:56.375" v="7" actId="20577"/>
        <pc:sldMkLst>
          <pc:docMk/>
          <pc:sldMk cId="483187320" sldId="359"/>
        </pc:sldMkLst>
        <pc:spChg chg="mod">
          <ac:chgData name="Ken Coman" userId="01f59479d56503b1" providerId="Windows Live" clId="Web-{2C5BB406-FB45-90A5-C457-0B1B6B84518A}" dt="2025-09-17T21:12:56.375" v="7" actId="20577"/>
          <ac:spMkLst>
            <pc:docMk/>
            <pc:sldMk cId="483187320" sldId="359"/>
            <ac:spMk id="3" creationId="{C1E622A4-7B31-B2B2-8882-48B5D33FEA89}"/>
          </ac:spMkLst>
        </pc:spChg>
        <pc:extLst>
          <p:ext xmlns:p="http://schemas.openxmlformats.org/presentationml/2006/main" uri="{D6D511B9-2390-475A-947B-AFAB55BFBCF1}">
            <pc226:cmChg xmlns:pc226="http://schemas.microsoft.com/office/powerpoint/2022/06/main/command" chg="mod">
              <pc226:chgData name="Ken Coman" userId="01f59479d56503b1" providerId="Windows Live" clId="Web-{2C5BB406-FB45-90A5-C457-0B1B6B84518A}" dt="2025-09-17T21:12:47.891" v="4" actId="20577"/>
              <pc2:cmMkLst xmlns:pc2="http://schemas.microsoft.com/office/powerpoint/2019/9/main/command">
                <pc:docMk/>
                <pc:sldMk cId="483187320" sldId="359"/>
                <pc2:cmMk id="{294778EB-A54D-4025-B430-DC9F60D5706A}"/>
              </pc2:cmMkLst>
            </pc226:cmChg>
          </p:ext>
        </pc:extLst>
      </pc:sldChg>
      <pc:sldChg chg="modSp modCm">
        <pc:chgData name="Ken Coman" userId="01f59479d56503b1" providerId="Windows Live" clId="Web-{2C5BB406-FB45-90A5-C457-0B1B6B84518A}" dt="2025-09-17T21:14:55.611" v="8" actId="20577"/>
        <pc:sldMkLst>
          <pc:docMk/>
          <pc:sldMk cId="3507264319" sldId="360"/>
        </pc:sldMkLst>
        <pc:spChg chg="mod">
          <ac:chgData name="Ken Coman" userId="01f59479d56503b1" providerId="Windows Live" clId="Web-{2C5BB406-FB45-90A5-C457-0B1B6B84518A}" dt="2025-09-17T21:14:55.611" v="8" actId="20577"/>
          <ac:spMkLst>
            <pc:docMk/>
            <pc:sldMk cId="3507264319" sldId="360"/>
            <ac:spMk id="2" creationId="{94069112-25A1-7734-12FF-2A19EEB8C18B}"/>
          </ac:spMkLst>
        </pc:spChg>
        <pc:extLst>
          <p:ext xmlns:p="http://schemas.openxmlformats.org/presentationml/2006/main" uri="{D6D511B9-2390-475A-947B-AFAB55BFBCF1}">
            <pc226:cmChg xmlns:pc226="http://schemas.microsoft.com/office/powerpoint/2022/06/main/command" chg="mod">
              <pc226:chgData name="Ken Coman" userId="01f59479d56503b1" providerId="Windows Live" clId="Web-{2C5BB406-FB45-90A5-C457-0B1B6B84518A}" dt="2025-09-17T21:14:55.611" v="8" actId="20577"/>
              <pc2:cmMkLst xmlns:pc2="http://schemas.microsoft.com/office/powerpoint/2019/9/main/command">
                <pc:docMk/>
                <pc:sldMk cId="3507264319" sldId="360"/>
                <pc2:cmMk id="{154817A0-3C96-41F9-8C36-4047832D0D8B}"/>
              </pc2:cmMkLst>
            </pc226:cmChg>
          </p:ext>
        </pc:extLst>
      </pc:sldChg>
      <pc:sldChg chg="addSp delSp modSp new">
        <pc:chgData name="Ken Coman" userId="01f59479d56503b1" providerId="Windows Live" clId="Web-{2C5BB406-FB45-90A5-C457-0B1B6B84518A}" dt="2025-09-18T21:07:30.392" v="247" actId="20577"/>
        <pc:sldMkLst>
          <pc:docMk/>
          <pc:sldMk cId="4197742474" sldId="362"/>
        </pc:sldMkLst>
        <pc:spChg chg="mod">
          <ac:chgData name="Ken Coman" userId="01f59479d56503b1" providerId="Windows Live" clId="Web-{2C5BB406-FB45-90A5-C457-0B1B6B84518A}" dt="2025-09-18T21:00:48.947" v="40" actId="20577"/>
          <ac:spMkLst>
            <pc:docMk/>
            <pc:sldMk cId="4197742474" sldId="362"/>
            <ac:spMk id="2" creationId="{9E6250CF-BC4B-4D04-EA1A-3793BF9BAACB}"/>
          </ac:spMkLst>
        </pc:spChg>
        <pc:spChg chg="add mod">
          <ac:chgData name="Ken Coman" userId="01f59479d56503b1" providerId="Windows Live" clId="Web-{2C5BB406-FB45-90A5-C457-0B1B6B84518A}" dt="2025-09-18T21:07:30.392" v="247" actId="20577"/>
          <ac:spMkLst>
            <pc:docMk/>
            <pc:sldMk cId="4197742474" sldId="362"/>
            <ac:spMk id="5" creationId="{9D33F19C-7547-BFCD-7E15-BF0C518D2FBB}"/>
          </ac:spMkLst>
        </pc:spChg>
        <pc:picChg chg="add mod ord">
          <ac:chgData name="Ken Coman" userId="01f59479d56503b1" providerId="Windows Live" clId="Web-{2C5BB406-FB45-90A5-C457-0B1B6B84518A}" dt="2025-09-18T21:06:25.500" v="164" actId="1076"/>
          <ac:picMkLst>
            <pc:docMk/>
            <pc:sldMk cId="4197742474" sldId="362"/>
            <ac:picMk id="4" creationId="{D2F93000-B02D-F4EE-048D-327D7D786CC5}"/>
          </ac:picMkLst>
        </pc:picChg>
      </pc:sldChg>
      <pc:sldChg chg="modSp new">
        <pc:chgData name="Ken Coman" userId="01f59479d56503b1" providerId="Windows Live" clId="Web-{2C5BB406-FB45-90A5-C457-0B1B6B84518A}" dt="2025-09-18T21:15:02.503" v="475" actId="20577"/>
        <pc:sldMkLst>
          <pc:docMk/>
          <pc:sldMk cId="3172646579" sldId="363"/>
        </pc:sldMkLst>
        <pc:spChg chg="mod">
          <ac:chgData name="Ken Coman" userId="01f59479d56503b1" providerId="Windows Live" clId="Web-{2C5BB406-FB45-90A5-C457-0B1B6B84518A}" dt="2025-09-18T21:12:46.815" v="264" actId="20577"/>
          <ac:spMkLst>
            <pc:docMk/>
            <pc:sldMk cId="3172646579" sldId="363"/>
            <ac:spMk id="2" creationId="{254B3CAB-E017-D6E8-BD01-87E16D6D928F}"/>
          </ac:spMkLst>
        </pc:spChg>
        <pc:spChg chg="mod">
          <ac:chgData name="Ken Coman" userId="01f59479d56503b1" providerId="Windows Live" clId="Web-{2C5BB406-FB45-90A5-C457-0B1B6B84518A}" dt="2025-09-18T21:15:02.503" v="475" actId="20577"/>
          <ac:spMkLst>
            <pc:docMk/>
            <pc:sldMk cId="3172646579" sldId="363"/>
            <ac:spMk id="3" creationId="{2B903988-2386-31D6-AD0D-5D006B0F26D3}"/>
          </ac:spMkLst>
        </pc:spChg>
      </pc:sldChg>
      <pc:sldChg chg="addSp delSp modSp new">
        <pc:chgData name="Ken Coman" userId="01f59479d56503b1" providerId="Windows Live" clId="Web-{2C5BB406-FB45-90A5-C457-0B1B6B84518A}" dt="2025-09-20T01:40:35.442" v="492" actId="1076"/>
        <pc:sldMkLst>
          <pc:docMk/>
          <pc:sldMk cId="1900383542" sldId="364"/>
        </pc:sldMkLst>
        <pc:spChg chg="del">
          <ac:chgData name="Ken Coman" userId="01f59479d56503b1" providerId="Windows Live" clId="Web-{2C5BB406-FB45-90A5-C457-0B1B6B84518A}" dt="2025-09-20T01:40:11.489" v="486"/>
          <ac:spMkLst>
            <pc:docMk/>
            <pc:sldMk cId="1900383542" sldId="364"/>
            <ac:spMk id="3" creationId="{37A007EC-F11B-6271-2BA5-009470027876}"/>
          </ac:spMkLst>
        </pc:spChg>
        <pc:picChg chg="add mod ord">
          <ac:chgData name="Ken Coman" userId="01f59479d56503b1" providerId="Windows Live" clId="Web-{2C5BB406-FB45-90A5-C457-0B1B6B84518A}" dt="2025-09-20T01:40:23.489" v="490" actId="14100"/>
          <ac:picMkLst>
            <pc:docMk/>
            <pc:sldMk cId="1900383542" sldId="364"/>
            <ac:picMk id="4" creationId="{F3B808C9-7B21-3F93-9F78-9526BF012D82}"/>
          </ac:picMkLst>
        </pc:picChg>
        <pc:picChg chg="add mod">
          <ac:chgData name="Ken Coman" userId="01f59479d56503b1" providerId="Windows Live" clId="Web-{2C5BB406-FB45-90A5-C457-0B1B6B84518A}" dt="2025-09-20T01:40:35.442" v="492" actId="1076"/>
          <ac:picMkLst>
            <pc:docMk/>
            <pc:sldMk cId="1900383542" sldId="364"/>
            <ac:picMk id="5" creationId="{A6303EBC-622C-3613-432E-E9329A617B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8E9737B-3002-47ED-9AA6-F613F51E8FA1}" type="datetimeFigureOut">
              <a:rPr lang="en-US" smtClean="0"/>
              <a:t>9/19/2025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D14585-571E-4295-9583-ECE7F52513E7}" type="slidenum">
              <a:rPr lang="en-US" smtClean="0"/>
              <a:t>‹#›</a:t>
            </a:fld>
            <a:endParaRPr lang="en-US"/>
          </a:p>
        </p:txBody>
      </p:sp>
    </p:spTree>
    <p:extLst>
      <p:ext uri="{BB962C8B-B14F-4D97-AF65-F5344CB8AC3E}">
        <p14:creationId xmlns:p14="http://schemas.microsoft.com/office/powerpoint/2010/main" val="40983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D0D92BC-42A9-434B-8530-ADBF4485E407}"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99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D92BC-42A9-434B-8530-ADBF4485E407}"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3266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D92BC-42A9-434B-8530-ADBF4485E407}"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6801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D92BC-42A9-434B-8530-ADBF4485E407}"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13877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1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0D92BC-42A9-434B-8530-ADBF4485E407}"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6992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0D92BC-42A9-434B-8530-ADBF4485E407}"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7493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0D92BC-42A9-434B-8530-ADBF4485E407}"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9996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0D92BC-42A9-434B-8530-ADBF4485E407}" type="datetimeFigureOut">
              <a:rPr lang="en-US" smtClean="0"/>
              <a:t>9/19/2025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8538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0D92BC-42A9-434B-8530-ADBF4485E407}" type="datetimeFigureOut">
              <a:rPr lang="en-US" smtClean="0"/>
              <a:t>9/19/2025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289F9E-9962-4B7B-BA18-A15907CCC6BF}" type="slidenum">
              <a:rPr lang="en-US" smtClean="0"/>
              <a:t>‹#›</a:t>
            </a:fld>
            <a:endParaRPr lang="en-US"/>
          </a:p>
        </p:txBody>
      </p:sp>
    </p:spTree>
    <p:extLst>
      <p:ext uri="{BB962C8B-B14F-4D97-AF65-F5344CB8AC3E}">
        <p14:creationId xmlns:p14="http://schemas.microsoft.com/office/powerpoint/2010/main" val="96972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97012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0D92BC-42A9-434B-8530-ADBF4485E407}" type="datetimeFigureOut">
              <a:rPr lang="en-US" smtClean="0"/>
              <a:pPr/>
              <a:t>9/19/2025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289F9E-9962-4B7B-BA18-A15907CCC6B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43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idelitycharitable.org/tools/charitable-tax-savings-calculator.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381FA39D-FEEF-45F6-8E56-BFE51773D7F8}"/>
              </a:ext>
            </a:extLst>
          </p:cNvPr>
          <p:cNvPicPr>
            <a:picLocks noChangeAspect="1"/>
          </p:cNvPicPr>
          <p:nvPr/>
        </p:nvPicPr>
        <p:blipFill rotWithShape="1">
          <a:blip r:embed="rId2"/>
          <a:srcRect l="16952" r="23714" b="-2"/>
          <a:stretch/>
        </p:blipFill>
        <p:spPr>
          <a:xfrm>
            <a:off x="6095999" y="0"/>
            <a:ext cx="6096001" cy="6858000"/>
          </a:xfrm>
          <a:prstGeom prst="rect">
            <a:avLst/>
          </a:prstGeom>
        </p:spPr>
      </p:pic>
      <p:sp>
        <p:nvSpPr>
          <p:cNvPr id="2" name="Title 1">
            <a:extLst>
              <a:ext uri="{FF2B5EF4-FFF2-40B4-BE49-F238E27FC236}">
                <a16:creationId xmlns:a16="http://schemas.microsoft.com/office/drawing/2014/main" id="{7FE4EC43-E170-DDFF-FFC1-6D70DBE5BE75}"/>
              </a:ext>
            </a:extLst>
          </p:cNvPr>
          <p:cNvSpPr>
            <a:spLocks noGrp="1"/>
          </p:cNvSpPr>
          <p:nvPr>
            <p:ph type="ctrTitle"/>
          </p:nvPr>
        </p:nvSpPr>
        <p:spPr>
          <a:xfrm>
            <a:off x="192157" y="758952"/>
            <a:ext cx="5791199" cy="3566160"/>
          </a:xfrm>
        </p:spPr>
        <p:txBody>
          <a:bodyPr anchor="b">
            <a:noAutofit/>
          </a:bodyPr>
          <a:lstStyle/>
          <a:p>
            <a:pPr algn="ctr"/>
            <a:r>
              <a:rPr lang="en-US" sz="6000" dirty="0"/>
              <a:t>Main Street Tax Credit Incentive Program (MSTCIP)</a:t>
            </a:r>
          </a:p>
        </p:txBody>
      </p:sp>
      <p:sp>
        <p:nvSpPr>
          <p:cNvPr id="8" name="Subtitle 7">
            <a:extLst>
              <a:ext uri="{FF2B5EF4-FFF2-40B4-BE49-F238E27FC236}">
                <a16:creationId xmlns:a16="http://schemas.microsoft.com/office/drawing/2014/main" id="{1B324389-4FCE-A4CE-6B83-825ABE1E7F71}"/>
              </a:ext>
            </a:extLst>
          </p:cNvPr>
          <p:cNvSpPr>
            <a:spLocks noGrp="1"/>
          </p:cNvSpPr>
          <p:nvPr>
            <p:ph type="subTitle" idx="1"/>
          </p:nvPr>
        </p:nvSpPr>
        <p:spPr>
          <a:xfrm>
            <a:off x="1100051" y="4455620"/>
            <a:ext cx="4028540" cy="1143000"/>
          </a:xfrm>
        </p:spPr>
        <p:txBody>
          <a:bodyPr>
            <a:normAutofit/>
          </a:bodyPr>
          <a:lstStyle/>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Overview and example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lock with roman numerals&#10;&#10;Description automatically generated">
            <a:extLst>
              <a:ext uri="{FF2B5EF4-FFF2-40B4-BE49-F238E27FC236}">
                <a16:creationId xmlns:a16="http://schemas.microsoft.com/office/drawing/2014/main" id="{A3E80A50-E978-5981-1D11-196CD5C28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174" y="1573925"/>
            <a:ext cx="3129893" cy="3129893"/>
          </a:xfrm>
          <a:prstGeom prst="rect">
            <a:avLst/>
          </a:prstGeom>
        </p:spPr>
      </p:pic>
    </p:spTree>
    <p:extLst>
      <p:ext uri="{BB962C8B-B14F-4D97-AF65-F5344CB8AC3E}">
        <p14:creationId xmlns:p14="http://schemas.microsoft.com/office/powerpoint/2010/main" val="295216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C12E-E9BF-A939-07AB-CE62B01A80C1}"/>
              </a:ext>
            </a:extLst>
          </p:cNvPr>
          <p:cNvSpPr>
            <a:spLocks noGrp="1"/>
          </p:cNvSpPr>
          <p:nvPr>
            <p:ph type="title"/>
          </p:nvPr>
        </p:nvSpPr>
        <p:spPr/>
        <p:txBody>
          <a:bodyPr/>
          <a:lstStyle/>
          <a:p>
            <a:r>
              <a:rPr lang="en-US" dirty="0"/>
              <a:t>Continued</a:t>
            </a:r>
          </a:p>
        </p:txBody>
      </p:sp>
      <p:graphicFrame>
        <p:nvGraphicFramePr>
          <p:cNvPr id="4" name="Content Placeholder 3">
            <a:extLst>
              <a:ext uri="{FF2B5EF4-FFF2-40B4-BE49-F238E27FC236}">
                <a16:creationId xmlns:a16="http://schemas.microsoft.com/office/drawing/2014/main" id="{98B7708B-74AE-8021-2BEB-6AE58EE91E33}"/>
              </a:ext>
            </a:extLst>
          </p:cNvPr>
          <p:cNvGraphicFramePr>
            <a:graphicFrameLocks noGrp="1"/>
          </p:cNvGraphicFramePr>
          <p:nvPr>
            <p:ph idx="1"/>
            <p:extLst>
              <p:ext uri="{D42A27DB-BD31-4B8C-83A1-F6EECF244321}">
                <p14:modId xmlns:p14="http://schemas.microsoft.com/office/powerpoint/2010/main" val="423786736"/>
              </p:ext>
            </p:extLst>
          </p:nvPr>
        </p:nvGraphicFramePr>
        <p:xfrm>
          <a:off x="1066801" y="1929729"/>
          <a:ext cx="10058398" cy="3764280"/>
        </p:xfrm>
        <a:graphic>
          <a:graphicData uri="http://schemas.openxmlformats.org/drawingml/2006/table">
            <a:tbl>
              <a:tblPr firstRow="1" bandRow="1">
                <a:tableStyleId>{5C22544A-7EE6-4342-B048-85BDC9FD1C3A}</a:tableStyleId>
              </a:tblPr>
              <a:tblGrid>
                <a:gridCol w="2790179">
                  <a:extLst>
                    <a:ext uri="{9D8B030D-6E8A-4147-A177-3AD203B41FA5}">
                      <a16:colId xmlns:a16="http://schemas.microsoft.com/office/drawing/2014/main" val="1448743875"/>
                    </a:ext>
                  </a:extLst>
                </a:gridCol>
                <a:gridCol w="3492596">
                  <a:extLst>
                    <a:ext uri="{9D8B030D-6E8A-4147-A177-3AD203B41FA5}">
                      <a16:colId xmlns:a16="http://schemas.microsoft.com/office/drawing/2014/main" val="1979818114"/>
                    </a:ext>
                  </a:extLst>
                </a:gridCol>
                <a:gridCol w="3775623">
                  <a:extLst>
                    <a:ext uri="{9D8B030D-6E8A-4147-A177-3AD203B41FA5}">
                      <a16:colId xmlns:a16="http://schemas.microsoft.com/office/drawing/2014/main" val="1238904557"/>
                    </a:ext>
                  </a:extLst>
                </a:gridCol>
              </a:tblGrid>
              <a:tr h="370840">
                <a:tc>
                  <a:txBody>
                    <a:bodyPr/>
                    <a:lstStyle/>
                    <a:p>
                      <a:r>
                        <a:rPr lang="en-US" dirty="0"/>
                        <a:t>2026 Estimated B&amp;) Taxes:</a:t>
                      </a:r>
                    </a:p>
                  </a:txBody>
                  <a:tcPr/>
                </a:tc>
                <a:tc>
                  <a:txBody>
                    <a:bodyPr/>
                    <a:lstStyle/>
                    <a:p>
                      <a:r>
                        <a:rPr lang="en-US" dirty="0"/>
                        <a:t>$3,000</a:t>
                      </a:r>
                    </a:p>
                  </a:txBody>
                  <a:tcPr/>
                </a:tc>
                <a:tc>
                  <a:txBody>
                    <a:bodyPr/>
                    <a:lstStyle/>
                    <a:p>
                      <a:r>
                        <a:rPr lang="en-US" dirty="0"/>
                        <a:t>Cost to you</a:t>
                      </a:r>
                    </a:p>
                  </a:txBody>
                  <a:tcPr/>
                </a:tc>
                <a:extLst>
                  <a:ext uri="{0D108BD9-81ED-4DB2-BD59-A6C34878D82A}">
                    <a16:rowId xmlns:a16="http://schemas.microsoft.com/office/drawing/2014/main" val="2455334255"/>
                  </a:ext>
                </a:extLst>
              </a:tr>
              <a:tr h="370840">
                <a:tc>
                  <a:txBody>
                    <a:bodyPr/>
                    <a:lstStyle/>
                    <a:p>
                      <a:r>
                        <a:rPr lang="en-US" dirty="0"/>
                        <a:t>Donation:</a:t>
                      </a:r>
                    </a:p>
                  </a:txBody>
                  <a:tcPr/>
                </a:tc>
                <a:tc>
                  <a:txBody>
                    <a:bodyPr/>
                    <a:lstStyle/>
                    <a:p>
                      <a:r>
                        <a:rPr lang="en-US" dirty="0"/>
                        <a:t>$4,000</a:t>
                      </a:r>
                    </a:p>
                  </a:txBody>
                  <a:tcPr/>
                </a:tc>
                <a:tc>
                  <a:txBody>
                    <a:bodyPr/>
                    <a:lstStyle/>
                    <a:p>
                      <a:r>
                        <a:rPr lang="en-US" dirty="0"/>
                        <a:t>$4,000</a:t>
                      </a:r>
                    </a:p>
                  </a:txBody>
                  <a:tcPr/>
                </a:tc>
                <a:extLst>
                  <a:ext uri="{0D108BD9-81ED-4DB2-BD59-A6C34878D82A}">
                    <a16:rowId xmlns:a16="http://schemas.microsoft.com/office/drawing/2014/main" val="4111512667"/>
                  </a:ext>
                </a:extLst>
              </a:tr>
              <a:tr h="370840">
                <a:tc>
                  <a:txBody>
                    <a:bodyPr/>
                    <a:lstStyle/>
                    <a:p>
                      <a:r>
                        <a:rPr lang="en-US" dirty="0"/>
                        <a:t>B&amp;O Tax Credit (75%):</a:t>
                      </a:r>
                    </a:p>
                  </a:txBody>
                  <a:tcPr/>
                </a:tc>
                <a:tc>
                  <a:txBody>
                    <a:bodyPr/>
                    <a:lstStyle/>
                    <a:p>
                      <a:r>
                        <a:rPr lang="en-US" dirty="0"/>
                        <a:t>$3,000</a:t>
                      </a:r>
                    </a:p>
                  </a:txBody>
                  <a:tcPr/>
                </a:tc>
                <a:tc>
                  <a:txBody>
                    <a:bodyPr/>
                    <a:lstStyle/>
                    <a:p>
                      <a:r>
                        <a:rPr lang="en-US" dirty="0"/>
                        <a:t>$4,000-$3,000 credit = $1,000</a:t>
                      </a:r>
                    </a:p>
                  </a:txBody>
                  <a:tcPr/>
                </a:tc>
                <a:extLst>
                  <a:ext uri="{0D108BD9-81ED-4DB2-BD59-A6C34878D82A}">
                    <a16:rowId xmlns:a16="http://schemas.microsoft.com/office/drawing/2014/main" val="3890059378"/>
                  </a:ext>
                </a:extLst>
              </a:tr>
              <a:tr h="370840">
                <a:tc>
                  <a:txBody>
                    <a:bodyPr/>
                    <a:lstStyle/>
                    <a:p>
                      <a:r>
                        <a:rPr lang="en-US" dirty="0"/>
                        <a:t>Federal Tax Deduction (Tax rate of 24%):</a:t>
                      </a:r>
                    </a:p>
                  </a:txBody>
                  <a:tcPr/>
                </a:tc>
                <a:tc>
                  <a:txBody>
                    <a:bodyPr/>
                    <a:lstStyle/>
                    <a:p>
                      <a:r>
                        <a:rPr lang="en-US" dirty="0"/>
                        <a:t>$4,000*.24 = reduces tax bill by $960</a:t>
                      </a:r>
                    </a:p>
                  </a:txBody>
                  <a:tcPr/>
                </a:tc>
                <a:tc>
                  <a:txBody>
                    <a:bodyPr/>
                    <a:lstStyle/>
                    <a:p>
                      <a:r>
                        <a:rPr lang="en-US" dirty="0"/>
                        <a:t>$1,000 - $960 = $40. </a:t>
                      </a:r>
                    </a:p>
                    <a:p>
                      <a:r>
                        <a:rPr lang="en-US" dirty="0"/>
                        <a:t>Said another way, your $4,000 donation actually only cost you $40</a:t>
                      </a:r>
                    </a:p>
                  </a:txBody>
                  <a:tcPr/>
                </a:tc>
                <a:extLst>
                  <a:ext uri="{0D108BD9-81ED-4DB2-BD59-A6C34878D82A}">
                    <a16:rowId xmlns:a16="http://schemas.microsoft.com/office/drawing/2014/main" val="2529874824"/>
                  </a:ext>
                </a:extLst>
              </a:tr>
              <a:tr h="370840">
                <a:tc>
                  <a:txBody>
                    <a:bodyPr/>
                    <a:lstStyle/>
                    <a:p>
                      <a:r>
                        <a:rPr lang="en-US" dirty="0"/>
                        <a:t>Federal Tax Deduction (Tax rate of 32%):</a:t>
                      </a:r>
                    </a:p>
                  </a:txBody>
                  <a:tcPr/>
                </a:tc>
                <a:tc>
                  <a:txBody>
                    <a:bodyPr/>
                    <a:lstStyle/>
                    <a:p>
                      <a:r>
                        <a:rPr lang="en-US" dirty="0"/>
                        <a:t>$4,000*.32 = reduces tax bill by $1,280</a:t>
                      </a:r>
                    </a:p>
                  </a:txBody>
                  <a:tcPr/>
                </a:tc>
                <a:tc>
                  <a:txBody>
                    <a:bodyPr/>
                    <a:lstStyle/>
                    <a:p>
                      <a:r>
                        <a:rPr lang="en-US" dirty="0"/>
                        <a:t>$1,000 - $1,280 = $280. </a:t>
                      </a:r>
                    </a:p>
                    <a:p>
                      <a:r>
                        <a:rPr lang="en-US" dirty="0"/>
                        <a:t>Said another way, your $4,000 donation actually helped you SAVE $280 and cost you NOTHING. You made money by helping your community!</a:t>
                      </a:r>
                    </a:p>
                  </a:txBody>
                  <a:tcPr/>
                </a:tc>
                <a:extLst>
                  <a:ext uri="{0D108BD9-81ED-4DB2-BD59-A6C34878D82A}">
                    <a16:rowId xmlns:a16="http://schemas.microsoft.com/office/drawing/2014/main" val="3679170061"/>
                  </a:ext>
                </a:extLst>
              </a:tr>
            </a:tbl>
          </a:graphicData>
        </a:graphic>
      </p:graphicFrame>
      <p:sp>
        <p:nvSpPr>
          <p:cNvPr id="7" name="TextBox 6">
            <a:extLst>
              <a:ext uri="{FF2B5EF4-FFF2-40B4-BE49-F238E27FC236}">
                <a16:creationId xmlns:a16="http://schemas.microsoft.com/office/drawing/2014/main" id="{8A1E8312-732E-1652-65CB-04C27104FACA}"/>
              </a:ext>
            </a:extLst>
          </p:cNvPr>
          <p:cNvSpPr txBox="1"/>
          <p:nvPr/>
        </p:nvSpPr>
        <p:spPr>
          <a:xfrm>
            <a:off x="1097279" y="5886378"/>
            <a:ext cx="9813643" cy="369332"/>
          </a:xfrm>
          <a:prstGeom prst="rect">
            <a:avLst/>
          </a:prstGeom>
          <a:noFill/>
        </p:spPr>
        <p:txBody>
          <a:bodyPr wrap="square" rtlCol="0">
            <a:spAutoFit/>
          </a:bodyPr>
          <a:lstStyle/>
          <a:p>
            <a:r>
              <a:rPr lang="en-US" dirty="0"/>
              <a:t>Click here to see your tax rate: https://www.irs.gov/filing/federal-income-tax-rates-and-brackets</a:t>
            </a:r>
          </a:p>
        </p:txBody>
      </p:sp>
    </p:spTree>
    <p:extLst>
      <p:ext uri="{BB962C8B-B14F-4D97-AF65-F5344CB8AC3E}">
        <p14:creationId xmlns:p14="http://schemas.microsoft.com/office/powerpoint/2010/main" val="390045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B5DC-3FDE-F1EB-250F-BE5083772A47}"/>
              </a:ext>
            </a:extLst>
          </p:cNvPr>
          <p:cNvSpPr>
            <a:spLocks noGrp="1"/>
          </p:cNvSpPr>
          <p:nvPr>
            <p:ph type="title"/>
          </p:nvPr>
        </p:nvSpPr>
        <p:spPr/>
        <p:txBody>
          <a:bodyPr/>
          <a:lstStyle/>
          <a:p>
            <a:r>
              <a:rPr lang="en-US" dirty="0"/>
              <a:t>How about next year?</a:t>
            </a:r>
          </a:p>
        </p:txBody>
      </p:sp>
      <p:sp>
        <p:nvSpPr>
          <p:cNvPr id="3" name="Content Placeholder 2">
            <a:extLst>
              <a:ext uri="{FF2B5EF4-FFF2-40B4-BE49-F238E27FC236}">
                <a16:creationId xmlns:a16="http://schemas.microsoft.com/office/drawing/2014/main" id="{037A1312-7701-B30F-D8E6-760D1A404CA0}"/>
              </a:ext>
            </a:extLst>
          </p:cNvPr>
          <p:cNvSpPr>
            <a:spLocks noGrp="1"/>
          </p:cNvSpPr>
          <p:nvPr>
            <p:ph idx="1"/>
          </p:nvPr>
        </p:nvSpPr>
        <p:spPr/>
        <p:txBody>
          <a:bodyPr/>
          <a:lstStyle/>
          <a:p>
            <a:r>
              <a:rPr lang="en-US" dirty="0"/>
              <a:t>For 2026, you will repeat the process for 2027. Just be sure to have the capital to pay your pledge by November 1</a:t>
            </a:r>
            <a:r>
              <a:rPr lang="en-US" baseline="30000" dirty="0"/>
              <a:t>st</a:t>
            </a:r>
            <a:r>
              <a:rPr lang="en-US" dirty="0"/>
              <a:t>. </a:t>
            </a:r>
          </a:p>
          <a:p>
            <a:r>
              <a:rPr lang="en-US" dirty="0"/>
              <a:t>Even though you have until November 1</a:t>
            </a:r>
            <a:r>
              <a:rPr lang="en-US" baseline="30000" dirty="0"/>
              <a:t>st</a:t>
            </a:r>
            <a:r>
              <a:rPr lang="en-US" dirty="0"/>
              <a:t> to pay your pledge, because the MSTCIP program has a $ cap, it is best to make your pledge early before the pool gets used up (so the sooner the better). </a:t>
            </a:r>
          </a:p>
          <a:p>
            <a:r>
              <a:rPr lang="en-US" dirty="0"/>
              <a:t>Donors can pay their pledges monthly, quarterly, or in a lump sum. </a:t>
            </a:r>
          </a:p>
        </p:txBody>
      </p:sp>
    </p:spTree>
    <p:extLst>
      <p:ext uri="{BB962C8B-B14F-4D97-AF65-F5344CB8AC3E}">
        <p14:creationId xmlns:p14="http://schemas.microsoft.com/office/powerpoint/2010/main" val="234088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50CF-BC4B-4D04-EA1A-3793BF9BAACB}"/>
              </a:ext>
            </a:extLst>
          </p:cNvPr>
          <p:cNvSpPr>
            <a:spLocks noGrp="1"/>
          </p:cNvSpPr>
          <p:nvPr>
            <p:ph type="title"/>
          </p:nvPr>
        </p:nvSpPr>
        <p:spPr/>
        <p:txBody>
          <a:bodyPr/>
          <a:lstStyle/>
          <a:p>
            <a:r>
              <a:rPr lang="en-US" dirty="0">
                <a:ea typeface="Calibri Light"/>
                <a:cs typeface="Calibri Light"/>
              </a:rPr>
              <a:t>How would your money be used?</a:t>
            </a:r>
            <a:endParaRPr lang="en-US" dirty="0"/>
          </a:p>
        </p:txBody>
      </p:sp>
      <p:pic>
        <p:nvPicPr>
          <p:cNvPr id="4" name="Content Placeholder 3" descr="A graph of a budget&#10;&#10;AI-generated content may be incorrect.">
            <a:extLst>
              <a:ext uri="{FF2B5EF4-FFF2-40B4-BE49-F238E27FC236}">
                <a16:creationId xmlns:a16="http://schemas.microsoft.com/office/drawing/2014/main" id="{D2F93000-B02D-F4EE-048D-327D7D786CC5}"/>
              </a:ext>
            </a:extLst>
          </p:cNvPr>
          <p:cNvPicPr>
            <a:picLocks noGrp="1" noChangeAspect="1"/>
          </p:cNvPicPr>
          <p:nvPr>
            <p:ph idx="1"/>
          </p:nvPr>
        </p:nvPicPr>
        <p:blipFill>
          <a:blip r:embed="rId2"/>
          <a:stretch>
            <a:fillRect/>
          </a:stretch>
        </p:blipFill>
        <p:spPr>
          <a:xfrm>
            <a:off x="425120" y="1931352"/>
            <a:ext cx="6693732" cy="4023360"/>
          </a:xfrm>
          <a:prstGeom prst="rect">
            <a:avLst/>
          </a:prstGeom>
        </p:spPr>
      </p:pic>
      <p:sp>
        <p:nvSpPr>
          <p:cNvPr id="5" name="Rectangle 4">
            <a:extLst>
              <a:ext uri="{FF2B5EF4-FFF2-40B4-BE49-F238E27FC236}">
                <a16:creationId xmlns:a16="http://schemas.microsoft.com/office/drawing/2014/main" id="{9D33F19C-7547-BFCD-7E15-BF0C518D2FBB}"/>
              </a:ext>
            </a:extLst>
          </p:cNvPr>
          <p:cNvSpPr/>
          <p:nvPr/>
        </p:nvSpPr>
        <p:spPr>
          <a:xfrm>
            <a:off x="7351751" y="1929996"/>
            <a:ext cx="4416796" cy="40140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The salary &amp; wages of our two staff members is the single biggest cost to our non-profit. However, 100% of their time is dedicated to the success of our downtown in supporting businesses, property owners, residents, and visitors and creating a district where businesses thrive and connections are strengthened through community. </a:t>
            </a:r>
          </a:p>
          <a:p>
            <a:pPr algn="ctr"/>
            <a:endParaRPr lang="en-US" dirty="0">
              <a:ea typeface="Calibri"/>
              <a:cs typeface="Calibri"/>
            </a:endParaRPr>
          </a:p>
          <a:p>
            <a:pPr algn="ctr"/>
            <a:r>
              <a:rPr lang="en-US" dirty="0">
                <a:ea typeface="Calibri"/>
                <a:cs typeface="Calibri"/>
              </a:rPr>
              <a:t>Your support is essential at helping our organization increase its impact this year and beyond. </a:t>
            </a:r>
          </a:p>
          <a:p>
            <a:pPr algn="ctr"/>
            <a:endParaRPr lang="en-US" dirty="0">
              <a:ea typeface="Calibri"/>
              <a:cs typeface="Calibri"/>
            </a:endParaRPr>
          </a:p>
          <a:p>
            <a:pPr algn="ctr"/>
            <a:r>
              <a:rPr lang="en-US" dirty="0">
                <a:ea typeface="Calibri"/>
                <a:cs typeface="Calibri"/>
              </a:rPr>
              <a:t>We hope you will join us in our mission. </a:t>
            </a:r>
          </a:p>
        </p:txBody>
      </p:sp>
    </p:spTree>
    <p:extLst>
      <p:ext uri="{BB962C8B-B14F-4D97-AF65-F5344CB8AC3E}">
        <p14:creationId xmlns:p14="http://schemas.microsoft.com/office/powerpoint/2010/main" val="419774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3CAB-E017-D6E8-BD01-87E16D6D928F}"/>
              </a:ext>
            </a:extLst>
          </p:cNvPr>
          <p:cNvSpPr>
            <a:spLocks noGrp="1"/>
          </p:cNvSpPr>
          <p:nvPr>
            <p:ph type="title"/>
          </p:nvPr>
        </p:nvSpPr>
        <p:spPr/>
        <p:txBody>
          <a:bodyPr/>
          <a:lstStyle/>
          <a:p>
            <a:r>
              <a:rPr lang="en-US" dirty="0">
                <a:ea typeface="Calibri Light"/>
                <a:cs typeface="Calibri Light"/>
              </a:rPr>
              <a:t>What could your money be used for?</a:t>
            </a:r>
            <a:endParaRPr lang="en-US" dirty="0"/>
          </a:p>
        </p:txBody>
      </p:sp>
      <p:sp>
        <p:nvSpPr>
          <p:cNvPr id="3" name="Content Placeholder 2">
            <a:extLst>
              <a:ext uri="{FF2B5EF4-FFF2-40B4-BE49-F238E27FC236}">
                <a16:creationId xmlns:a16="http://schemas.microsoft.com/office/drawing/2014/main" id="{2B903988-2386-31D6-AD0D-5D006B0F26D3}"/>
              </a:ext>
            </a:extLst>
          </p:cNvPr>
          <p:cNvSpPr>
            <a:spLocks noGrp="1"/>
          </p:cNvSpPr>
          <p:nvPr>
            <p:ph idx="1"/>
          </p:nvPr>
        </p:nvSpPr>
        <p:spPr/>
        <p:txBody>
          <a:bodyPr vert="horz" lIns="0" tIns="45720" rIns="0" bIns="45720" rtlCol="0" anchor="t">
            <a:normAutofit/>
          </a:bodyPr>
          <a:lstStyle/>
          <a:p>
            <a:r>
              <a:rPr lang="en-US" dirty="0">
                <a:ea typeface="Calibri"/>
                <a:cs typeface="Calibri"/>
              </a:rPr>
              <a:t>If we had additional funds, here are areas where we would like to invest:</a:t>
            </a:r>
          </a:p>
          <a:p>
            <a:pPr marL="383540" lvl="1">
              <a:buFont typeface="Courier New" panose="020F0502020204030204" pitchFamily="34" charset="0"/>
              <a:buChar char="o"/>
            </a:pPr>
            <a:r>
              <a:rPr lang="en-US" dirty="0">
                <a:ea typeface="Calibri"/>
                <a:cs typeface="Calibri"/>
              </a:rPr>
              <a:t>Grants to help property owners with fire prevention (matching grants with the fire department for Knox Boxes)</a:t>
            </a:r>
          </a:p>
          <a:p>
            <a:pPr marL="383540" lvl="1">
              <a:buFont typeface="Courier New" panose="020F0502020204030204" pitchFamily="34" charset="0"/>
              <a:buChar char="o"/>
            </a:pPr>
            <a:r>
              <a:rPr lang="en-US" dirty="0">
                <a:ea typeface="Calibri"/>
                <a:cs typeface="Calibri"/>
              </a:rPr>
              <a:t>Additional murals for our downtown</a:t>
            </a:r>
          </a:p>
          <a:p>
            <a:pPr marL="383540" lvl="1">
              <a:buFont typeface="Courier New" panose="020F0502020204030204" pitchFamily="34" charset="0"/>
              <a:buChar char="o"/>
            </a:pPr>
            <a:r>
              <a:rPr lang="en-US" dirty="0">
                <a:ea typeface="Calibri"/>
                <a:cs typeface="Calibri"/>
              </a:rPr>
              <a:t>Picnic benches at the Carnegie</a:t>
            </a:r>
          </a:p>
          <a:p>
            <a:pPr marL="383540" lvl="1">
              <a:buFont typeface="Courier New" panose="020F0502020204030204" pitchFamily="34" charset="0"/>
              <a:buChar char="o"/>
            </a:pPr>
            <a:r>
              <a:rPr lang="en-US" dirty="0">
                <a:ea typeface="Calibri"/>
                <a:cs typeface="Calibri"/>
              </a:rPr>
              <a:t>Potential art installations or artwork in the district</a:t>
            </a:r>
          </a:p>
          <a:p>
            <a:pPr marL="383540" lvl="1">
              <a:buFont typeface="Courier New" panose="020F0502020204030204" pitchFamily="34" charset="0"/>
              <a:buChar char="o"/>
            </a:pPr>
            <a:r>
              <a:rPr lang="en-US" dirty="0">
                <a:ea typeface="Calibri"/>
                <a:cs typeface="Calibri"/>
              </a:rPr>
              <a:t>Grants to help struggling businesses</a:t>
            </a:r>
          </a:p>
          <a:p>
            <a:pPr marL="383540" lvl="1">
              <a:buFont typeface="Courier New" panose="020F0502020204030204" pitchFamily="34" charset="0"/>
              <a:buChar char="o"/>
            </a:pPr>
            <a:r>
              <a:rPr lang="en-US" dirty="0">
                <a:ea typeface="Calibri"/>
                <a:cs typeface="Calibri"/>
              </a:rPr>
              <a:t>Putting in picnic benches and playground equipment in two different spaces in our downtown for families with children</a:t>
            </a:r>
          </a:p>
        </p:txBody>
      </p:sp>
    </p:spTree>
    <p:extLst>
      <p:ext uri="{BB962C8B-B14F-4D97-AF65-F5344CB8AC3E}">
        <p14:creationId xmlns:p14="http://schemas.microsoft.com/office/powerpoint/2010/main" val="317264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69112-25A1-7734-12FF-2A19EEB8C18B}"/>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dirty="0">
                <a:solidFill>
                  <a:schemeClr val="tx1">
                    <a:lumMod val="85000"/>
                    <a:lumOff val="15000"/>
                  </a:schemeClr>
                </a:solidFill>
              </a:rPr>
              <a:t>MSTCIP is a NO-BRAINER FOR EVERY BUSINESS THAT ITEMIZES ITS DEDUCTIONS!</a:t>
            </a:r>
          </a:p>
        </p:txBody>
      </p:sp>
      <p:cxnSp>
        <p:nvCxnSpPr>
          <p:cNvPr id="17" name="Straight Connector 16">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26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42A1-5557-83E2-1D72-2FB35F0504E0}"/>
              </a:ext>
            </a:extLst>
          </p:cNvPr>
          <p:cNvSpPr>
            <a:spLocks noGrp="1"/>
          </p:cNvSpPr>
          <p:nvPr>
            <p:ph type="title"/>
          </p:nvPr>
        </p:nvSpPr>
        <p:spPr/>
        <p:txBody>
          <a:bodyPr/>
          <a:lstStyle/>
          <a:p>
            <a:endParaRPr lang="en-US"/>
          </a:p>
        </p:txBody>
      </p:sp>
      <p:pic>
        <p:nvPicPr>
          <p:cNvPr id="4" name="Content Placeholder 3" descr="A street with buildings and trees and a pink sky&#10;&#10;AI-generated content may be incorrect.">
            <a:extLst>
              <a:ext uri="{FF2B5EF4-FFF2-40B4-BE49-F238E27FC236}">
                <a16:creationId xmlns:a16="http://schemas.microsoft.com/office/drawing/2014/main" id="{F3B808C9-7B21-3F93-9F78-9526BF012D82}"/>
              </a:ext>
            </a:extLst>
          </p:cNvPr>
          <p:cNvPicPr>
            <a:picLocks noGrp="1" noChangeAspect="1"/>
          </p:cNvPicPr>
          <p:nvPr>
            <p:ph idx="1"/>
          </p:nvPr>
        </p:nvPicPr>
        <p:blipFill>
          <a:blip r:embed="rId2"/>
          <a:stretch>
            <a:fillRect/>
          </a:stretch>
        </p:blipFill>
        <p:spPr>
          <a:xfrm>
            <a:off x="-3069" y="-3614"/>
            <a:ext cx="12207724" cy="6882999"/>
          </a:xfrm>
          <a:prstGeom prst="rect">
            <a:avLst/>
          </a:prstGeom>
        </p:spPr>
      </p:pic>
      <p:pic>
        <p:nvPicPr>
          <p:cNvPr id="5" name="Picture 4">
            <a:extLst>
              <a:ext uri="{FF2B5EF4-FFF2-40B4-BE49-F238E27FC236}">
                <a16:creationId xmlns:a16="http://schemas.microsoft.com/office/drawing/2014/main" id="{A6303EBC-622C-3613-432E-E9329A617B29}"/>
              </a:ext>
            </a:extLst>
          </p:cNvPr>
          <p:cNvPicPr>
            <a:picLocks noChangeAspect="1"/>
          </p:cNvPicPr>
          <p:nvPr/>
        </p:nvPicPr>
        <p:blipFill>
          <a:blip r:embed="rId3"/>
          <a:stretch>
            <a:fillRect/>
          </a:stretch>
        </p:blipFill>
        <p:spPr>
          <a:xfrm>
            <a:off x="7651412" y="6284467"/>
            <a:ext cx="4543425" cy="590550"/>
          </a:xfrm>
          <a:prstGeom prst="rect">
            <a:avLst/>
          </a:prstGeom>
        </p:spPr>
      </p:pic>
    </p:spTree>
    <p:extLst>
      <p:ext uri="{BB962C8B-B14F-4D97-AF65-F5344CB8AC3E}">
        <p14:creationId xmlns:p14="http://schemas.microsoft.com/office/powerpoint/2010/main" val="190038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AB5D-2AF2-7DD9-EFDA-55011C8177D9}"/>
              </a:ext>
            </a:extLst>
          </p:cNvPr>
          <p:cNvSpPr>
            <a:spLocks noGrp="1"/>
          </p:cNvSpPr>
          <p:nvPr>
            <p:ph type="title"/>
          </p:nvPr>
        </p:nvSpPr>
        <p:spPr/>
        <p:txBody>
          <a:bodyPr/>
          <a:lstStyle/>
          <a:p>
            <a:r>
              <a:rPr lang="en-US" dirty="0">
                <a:ea typeface="Calibri Light"/>
                <a:cs typeface="Calibri Light"/>
              </a:rPr>
              <a:t>Disclaimer</a:t>
            </a:r>
            <a:endParaRPr lang="en-US" dirty="0"/>
          </a:p>
        </p:txBody>
      </p:sp>
      <p:sp>
        <p:nvSpPr>
          <p:cNvPr id="3" name="Content Placeholder 2">
            <a:extLst>
              <a:ext uri="{FF2B5EF4-FFF2-40B4-BE49-F238E27FC236}">
                <a16:creationId xmlns:a16="http://schemas.microsoft.com/office/drawing/2014/main" id="{0F9791AD-B472-0865-05DC-83B1C9C7EB67}"/>
              </a:ext>
            </a:extLst>
          </p:cNvPr>
          <p:cNvSpPr>
            <a:spLocks noGrp="1"/>
          </p:cNvSpPr>
          <p:nvPr>
            <p:ph idx="1"/>
          </p:nvPr>
        </p:nvSpPr>
        <p:spPr/>
        <p:txBody>
          <a:bodyPr vert="horz" lIns="0" tIns="45720" rIns="0" bIns="45720" rtlCol="0" anchor="t">
            <a:normAutofit/>
          </a:bodyPr>
          <a:lstStyle/>
          <a:p>
            <a:r>
              <a:rPr lang="en-US" dirty="0">
                <a:ea typeface="Calibri"/>
                <a:cs typeface="Calibri"/>
              </a:rPr>
              <a:t>I am not a tax advisor. The examples here are based on IRS tables and my own calculations using them as well as my own experience. Your tax advisor may provide different guidance than mine and you should consult them to see how your situation may be different. </a:t>
            </a:r>
            <a:endParaRPr lang="en-US" dirty="0"/>
          </a:p>
        </p:txBody>
      </p:sp>
    </p:spTree>
    <p:extLst>
      <p:ext uri="{BB962C8B-B14F-4D97-AF65-F5344CB8AC3E}">
        <p14:creationId xmlns:p14="http://schemas.microsoft.com/office/powerpoint/2010/main" val="22991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171A-92CE-BE7E-64BB-6701BD34C391}"/>
              </a:ext>
            </a:extLst>
          </p:cNvPr>
          <p:cNvSpPr>
            <a:spLocks noGrp="1"/>
          </p:cNvSpPr>
          <p:nvPr>
            <p:ph type="title"/>
          </p:nvPr>
        </p:nvSpPr>
        <p:spPr/>
        <p:txBody>
          <a:bodyPr>
            <a:normAutofit/>
          </a:bodyPr>
          <a:lstStyle/>
          <a:p>
            <a:r>
              <a:rPr lang="en-US" dirty="0">
                <a:solidFill>
                  <a:srgbClr val="863737"/>
                </a:solidFill>
                <a:latin typeface="Montserrat 1"/>
              </a:rPr>
              <a:t>Our Mission</a:t>
            </a:r>
          </a:p>
        </p:txBody>
      </p:sp>
      <p:sp>
        <p:nvSpPr>
          <p:cNvPr id="3" name="Content Placeholder 2">
            <a:extLst>
              <a:ext uri="{FF2B5EF4-FFF2-40B4-BE49-F238E27FC236}">
                <a16:creationId xmlns:a16="http://schemas.microsoft.com/office/drawing/2014/main" id="{CF25A9E1-CE62-6EF3-B6B6-F65A5D50C7FB}"/>
              </a:ext>
            </a:extLst>
          </p:cNvPr>
          <p:cNvSpPr>
            <a:spLocks noGrp="1"/>
          </p:cNvSpPr>
          <p:nvPr>
            <p:ph idx="1"/>
          </p:nvPr>
        </p:nvSpPr>
        <p:spPr>
          <a:xfrm>
            <a:off x="729123" y="1845734"/>
            <a:ext cx="5147455" cy="4023360"/>
          </a:xfrm>
        </p:spPr>
        <p:txBody>
          <a:bodyPr>
            <a:normAutofit fontScale="92500" lnSpcReduction="20000"/>
          </a:bodyPr>
          <a:lstStyle/>
          <a:p>
            <a:r>
              <a:rPr lang="en-US" sz="3600" dirty="0">
                <a:effectLst/>
                <a:latin typeface="Aptos" panose="020B0004020202020204" pitchFamily="34" charset="0"/>
                <a:ea typeface="Aptos" panose="020B0004020202020204" pitchFamily="34" charset="0"/>
                <a:cs typeface="Arial" panose="020B0604020202020204" pitchFamily="34" charset="0"/>
              </a:rPr>
              <a:t>Our mission is to support those who live, work, and play in the Downtown Historic District through visionary leadership, preservation-focused efforts, outreach, and fostering community in the heart and soul of the city of Snohomish.</a:t>
            </a:r>
            <a:endParaRPr lang="en-US" sz="4000" dirty="0"/>
          </a:p>
        </p:txBody>
      </p:sp>
      <p:pic>
        <p:nvPicPr>
          <p:cNvPr id="4" name="Picture 3" descr="A person and kids walking in a street&#10;&#10;AI-generated content may be incorrect.">
            <a:extLst>
              <a:ext uri="{FF2B5EF4-FFF2-40B4-BE49-F238E27FC236}">
                <a16:creationId xmlns:a16="http://schemas.microsoft.com/office/drawing/2014/main" id="{182BD078-90EC-94F4-AA26-D81FE88D652A}"/>
              </a:ext>
            </a:extLst>
          </p:cNvPr>
          <p:cNvPicPr>
            <a:picLocks noChangeAspect="1"/>
          </p:cNvPicPr>
          <p:nvPr/>
        </p:nvPicPr>
        <p:blipFill>
          <a:blip r:embed="rId2"/>
          <a:stretch>
            <a:fillRect/>
          </a:stretch>
        </p:blipFill>
        <p:spPr>
          <a:xfrm>
            <a:off x="5875694" y="1660347"/>
            <a:ext cx="5860231" cy="4384925"/>
          </a:xfrm>
          <a:prstGeom prst="rect">
            <a:avLst/>
          </a:prstGeom>
        </p:spPr>
      </p:pic>
    </p:spTree>
    <p:extLst>
      <p:ext uri="{BB962C8B-B14F-4D97-AF65-F5344CB8AC3E}">
        <p14:creationId xmlns:p14="http://schemas.microsoft.com/office/powerpoint/2010/main" val="312026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F958-D478-75C5-5D95-1CDC5101AAA8}"/>
              </a:ext>
            </a:extLst>
          </p:cNvPr>
          <p:cNvSpPr>
            <a:spLocks noGrp="1"/>
          </p:cNvSpPr>
          <p:nvPr>
            <p:ph type="title"/>
          </p:nvPr>
        </p:nvSpPr>
        <p:spPr/>
        <p:txBody>
          <a:bodyPr/>
          <a:lstStyle/>
          <a:p>
            <a:r>
              <a:rPr lang="en-US">
                <a:solidFill>
                  <a:srgbClr val="863737"/>
                </a:solidFill>
                <a:latin typeface="Montserrat 1"/>
              </a:rPr>
              <a:t>Vision for our District</a:t>
            </a:r>
          </a:p>
        </p:txBody>
      </p:sp>
      <p:sp>
        <p:nvSpPr>
          <p:cNvPr id="3" name="Content Placeholder 2">
            <a:extLst>
              <a:ext uri="{FF2B5EF4-FFF2-40B4-BE49-F238E27FC236}">
                <a16:creationId xmlns:a16="http://schemas.microsoft.com/office/drawing/2014/main" id="{573A6D3C-A6C8-601C-19EB-A410ACC6F70B}"/>
              </a:ext>
            </a:extLst>
          </p:cNvPr>
          <p:cNvSpPr>
            <a:spLocks noGrp="1"/>
          </p:cNvSpPr>
          <p:nvPr>
            <p:ph idx="1"/>
          </p:nvPr>
        </p:nvSpPr>
        <p:spPr/>
        <p:txBody>
          <a:bodyPr>
            <a:normAutofit/>
          </a:bodyPr>
          <a:lstStyle/>
          <a:p>
            <a:r>
              <a:rPr lang="en-US" sz="2400">
                <a:effectLst/>
                <a:latin typeface="Aptos" panose="020B0004020202020204" pitchFamily="34" charset="0"/>
                <a:ea typeface="Aptos" panose="020B0004020202020204" pitchFamily="34" charset="0"/>
                <a:cs typeface="Arial" panose="020B0604020202020204" pitchFamily="34" charset="0"/>
              </a:rPr>
              <a:t>Downtown Snohomish is a timeless, one-of-a-kind place full of diverse, surprising, and almost magical experiences enjoyed by individuals, families, and friends from near and far. There is a genuine small town feel that is built on thriving small businesses where owners and staff connect with locals and visitors alike. It is welcoming and familiar yet discoverable which draws people back time and time again. The past is preserved but the present is welcomed, and we innovate for the future. </a:t>
            </a:r>
            <a:endParaRPr lang="en-US" sz="2800"/>
          </a:p>
        </p:txBody>
      </p:sp>
    </p:spTree>
    <p:extLst>
      <p:ext uri="{BB962C8B-B14F-4D97-AF65-F5344CB8AC3E}">
        <p14:creationId xmlns:p14="http://schemas.microsoft.com/office/powerpoint/2010/main" val="104531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3ACF-E9C7-D06D-A713-3C57F4329932}"/>
              </a:ext>
            </a:extLst>
          </p:cNvPr>
          <p:cNvSpPr>
            <a:spLocks noGrp="1"/>
          </p:cNvSpPr>
          <p:nvPr>
            <p:ph type="title"/>
          </p:nvPr>
        </p:nvSpPr>
        <p:spPr/>
        <p:txBody>
          <a:bodyPr>
            <a:normAutofit/>
          </a:bodyPr>
          <a:lstStyle/>
          <a:p>
            <a:r>
              <a:rPr lang="en-US">
                <a:solidFill>
                  <a:srgbClr val="863737"/>
                </a:solidFill>
                <a:latin typeface="Montserrat 1"/>
              </a:rPr>
              <a:t>Strategic Relationships &amp; Priorities</a:t>
            </a:r>
          </a:p>
        </p:txBody>
      </p:sp>
      <p:sp>
        <p:nvSpPr>
          <p:cNvPr id="3" name="Content Placeholder 2">
            <a:extLst>
              <a:ext uri="{FF2B5EF4-FFF2-40B4-BE49-F238E27FC236}">
                <a16:creationId xmlns:a16="http://schemas.microsoft.com/office/drawing/2014/main" id="{0173D31B-C25E-749E-F9A2-A095DF9CA4CD}"/>
              </a:ext>
            </a:extLst>
          </p:cNvPr>
          <p:cNvSpPr>
            <a:spLocks noGrp="1"/>
          </p:cNvSpPr>
          <p:nvPr>
            <p:ph idx="1"/>
          </p:nvPr>
        </p:nvSpPr>
        <p:spPr/>
        <p:txBody>
          <a:bodyPr>
            <a:normAutofit fontScale="85000" lnSpcReduction="20000"/>
          </a:bodyPr>
          <a:lstStyle/>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Working with Landlords</a:t>
            </a:r>
            <a:r>
              <a:rPr lang="en-US" sz="1800" kern="100">
                <a:effectLst/>
                <a:latin typeface="Aptos" panose="020B0004020202020204" pitchFamily="34" charset="0"/>
                <a:ea typeface="Aptos" panose="020B0004020202020204" pitchFamily="34" charset="0"/>
                <a:cs typeface="Times New Roman" panose="02020603050405020304" pitchFamily="18" charset="0"/>
              </a:rPr>
              <a:t> to help them find the right types of businesses that will enhance the downtown experience and be successful long-term tenants.</a:t>
            </a:r>
          </a:p>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Supporting our business owners</a:t>
            </a:r>
            <a:r>
              <a:rPr lang="en-US" sz="1800" kern="100">
                <a:effectLst/>
                <a:latin typeface="Aptos" panose="020B0004020202020204" pitchFamily="34" charset="0"/>
                <a:ea typeface="Aptos" panose="020B0004020202020204" pitchFamily="34" charset="0"/>
                <a:cs typeface="Times New Roman" panose="02020603050405020304" pitchFamily="18" charset="0"/>
              </a:rPr>
              <a:t> by advocating for a vibrant downtown that is small business focused and well-balanced between retail, food, experiences and services. We are their indispensable partner and expert in creating this downtown by cultivating businesses and ensuring the success and vitality of the entire district.  </a:t>
            </a:r>
          </a:p>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Building community</a:t>
            </a:r>
            <a:r>
              <a:rPr lang="en-US" sz="1800" kern="100">
                <a:effectLst/>
                <a:latin typeface="Aptos" panose="020B0004020202020204" pitchFamily="34" charset="0"/>
                <a:ea typeface="Aptos" panose="020B0004020202020204" pitchFamily="34" charset="0"/>
                <a:cs typeface="Times New Roman" panose="02020603050405020304" pitchFamily="18" charset="0"/>
              </a:rPr>
              <a:t> through our events, placemaking, and programs to support relationships, families, and connections.  </a:t>
            </a:r>
          </a:p>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Promoting historic downtown Snohomish</a:t>
            </a:r>
            <a:r>
              <a:rPr lang="en-US" sz="1800" kern="100">
                <a:effectLst/>
                <a:latin typeface="Aptos" panose="020B0004020202020204" pitchFamily="34" charset="0"/>
                <a:ea typeface="Aptos" panose="020B0004020202020204" pitchFamily="34" charset="0"/>
                <a:cs typeface="Times New Roman" panose="02020603050405020304" pitchFamily="18" charset="0"/>
              </a:rPr>
              <a:t> both near and far and encouraging one-of-a-kind experiences that draw people back again and again. </a:t>
            </a:r>
          </a:p>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Government partnerships</a:t>
            </a:r>
            <a:r>
              <a:rPr lang="en-US" sz="1800" kern="100">
                <a:effectLst/>
                <a:latin typeface="Aptos" panose="020B0004020202020204" pitchFamily="34" charset="0"/>
                <a:ea typeface="Aptos" panose="020B0004020202020204" pitchFamily="34" charset="0"/>
                <a:cs typeface="Times New Roman" panose="02020603050405020304" pitchFamily="18" charset="0"/>
              </a:rPr>
              <a:t> – building relationships at all levels to ensure that we are harnessing the resources and building the support needed to shape the downtown we envision.</a:t>
            </a:r>
          </a:p>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Coordinating with other non-profit organizations</a:t>
            </a:r>
            <a:r>
              <a:rPr lang="en-US" sz="1800" kern="100">
                <a:effectLst/>
                <a:latin typeface="Aptos" panose="020B0004020202020204" pitchFamily="34" charset="0"/>
                <a:ea typeface="Aptos" panose="020B0004020202020204" pitchFamily="34" charset="0"/>
                <a:cs typeface="Times New Roman" panose="02020603050405020304" pitchFamily="18" charset="0"/>
              </a:rPr>
              <a:t> that touch our district to help prioritize work and leverage each other’s resources for the benefit of our downtown.</a:t>
            </a:r>
          </a:p>
          <a:p>
            <a:pPr>
              <a:lnSpc>
                <a:spcPct val="107000"/>
              </a:lnSpc>
              <a:spcBef>
                <a:spcPts val="600"/>
              </a:spcBef>
              <a:spcAft>
                <a:spcPts val="6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Creating a stable financial and engaged volunteer organization</a:t>
            </a:r>
            <a:r>
              <a:rPr lang="en-US" sz="1800" kern="100">
                <a:effectLst/>
                <a:latin typeface="Aptos" panose="020B0004020202020204" pitchFamily="34" charset="0"/>
                <a:ea typeface="Aptos" panose="020B0004020202020204" pitchFamily="34" charset="0"/>
                <a:cs typeface="Times New Roman" panose="02020603050405020304" pitchFamily="18" charset="0"/>
              </a:rPr>
              <a:t> that can support the work we have before us.  </a:t>
            </a:r>
          </a:p>
        </p:txBody>
      </p:sp>
    </p:spTree>
    <p:extLst>
      <p:ext uri="{BB962C8B-B14F-4D97-AF65-F5344CB8AC3E}">
        <p14:creationId xmlns:p14="http://schemas.microsoft.com/office/powerpoint/2010/main" val="183588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8818-F990-050A-7852-95C8FE1E75B2}"/>
              </a:ext>
            </a:extLst>
          </p:cNvPr>
          <p:cNvSpPr>
            <a:spLocks noGrp="1"/>
          </p:cNvSpPr>
          <p:nvPr>
            <p:ph type="title"/>
          </p:nvPr>
        </p:nvSpPr>
        <p:spPr/>
        <p:txBody>
          <a:bodyPr/>
          <a:lstStyle/>
          <a:p>
            <a:r>
              <a:rPr lang="en-US" dirty="0"/>
              <a:t>What and Why?</a:t>
            </a:r>
          </a:p>
        </p:txBody>
      </p:sp>
      <p:sp>
        <p:nvSpPr>
          <p:cNvPr id="3" name="Content Placeholder 2">
            <a:extLst>
              <a:ext uri="{FF2B5EF4-FFF2-40B4-BE49-F238E27FC236}">
                <a16:creationId xmlns:a16="http://schemas.microsoft.com/office/drawing/2014/main" id="{C1E622A4-7B31-B2B2-8882-48B5D33FEA89}"/>
              </a:ext>
            </a:extLst>
          </p:cNvPr>
          <p:cNvSpPr>
            <a:spLocks noGrp="1"/>
          </p:cNvSpPr>
          <p:nvPr>
            <p:ph idx="1"/>
          </p:nvPr>
        </p:nvSpPr>
        <p:spPr/>
        <p:txBody>
          <a:bodyPr vert="horz" lIns="0" tIns="45720" rIns="0" bIns="45720" rtlCol="0" anchor="t">
            <a:normAutofit/>
          </a:bodyPr>
          <a:lstStyle/>
          <a:p>
            <a:r>
              <a:rPr lang="en-US" dirty="0"/>
              <a:t>The State of Washington allows businesses to essentially re-direct their B&amp;O taxes to their own communities to improve economic vitality, foster community, and promote historic preservation.</a:t>
            </a:r>
            <a:r>
              <a:rPr lang="en-US" dirty="0">
                <a:solidFill>
                  <a:srgbClr val="404040"/>
                </a:solidFill>
                <a:latin typeface="Calibri"/>
                <a:ea typeface="Calibri"/>
                <a:cs typeface="Calibri"/>
              </a:rPr>
              <a:t> </a:t>
            </a:r>
          </a:p>
          <a:p>
            <a:pPr marL="383540" lvl="1"/>
            <a:r>
              <a:rPr lang="en-US" dirty="0">
                <a:solidFill>
                  <a:srgbClr val="404040"/>
                </a:solidFill>
                <a:latin typeface="Calibri"/>
                <a:ea typeface="Calibri"/>
                <a:cs typeface="Calibri"/>
              </a:rPr>
              <a:t>Y</a:t>
            </a:r>
            <a:r>
              <a:rPr lang="en-US" dirty="0">
                <a:solidFill>
                  <a:srgbClr val="404040"/>
                </a:solidFill>
                <a:ea typeface="+mn-lt"/>
                <a:cs typeface="+mn-lt"/>
              </a:rPr>
              <a:t>ou have the power to direct tax money you already have to spend back into the community you do business in - directly benefitting you and your neighbors</a:t>
            </a:r>
            <a:endParaRPr lang="en-US">
              <a:ea typeface="Calibri"/>
              <a:cs typeface="Calibri"/>
            </a:endParaRPr>
          </a:p>
          <a:p>
            <a:r>
              <a:rPr lang="en-US" dirty="0"/>
              <a:t>To do this, you have to have an accredited Mainstreet Community to donate to (which the HDSA is).</a:t>
            </a:r>
          </a:p>
          <a:p>
            <a:r>
              <a:rPr lang="en-US" dirty="0"/>
              <a:t>Your donation goes directly to the HDSA, which is 100% dedicated to the people who live, work, and play in the historic downtown district. </a:t>
            </a:r>
          </a:p>
          <a:p>
            <a:pPr marL="383540" lvl="1"/>
            <a:r>
              <a:rPr lang="en-US" dirty="0"/>
              <a:t>There is no other organization, including our city government, that can say this. </a:t>
            </a:r>
            <a:endParaRPr lang="en-US" dirty="0">
              <a:ea typeface="Calibri" panose="020F0502020204030204"/>
              <a:cs typeface="Calibri" panose="020F0502020204030204"/>
            </a:endParaRPr>
          </a:p>
          <a:p>
            <a:r>
              <a:rPr lang="en-US" dirty="0"/>
              <a:t>As a non-profit, we cannot function without donations and depend on the support of our local community. </a:t>
            </a:r>
          </a:p>
          <a:p>
            <a:endParaRPr lang="en-US" dirty="0"/>
          </a:p>
        </p:txBody>
      </p:sp>
    </p:spTree>
    <p:extLst>
      <p:ext uri="{BB962C8B-B14F-4D97-AF65-F5344CB8AC3E}">
        <p14:creationId xmlns:p14="http://schemas.microsoft.com/office/powerpoint/2010/main" val="48318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C4EB3-A41D-2ADC-7614-10607E2891B9}"/>
              </a:ext>
            </a:extLst>
          </p:cNvPr>
          <p:cNvSpPr>
            <a:spLocks noGrp="1"/>
          </p:cNvSpPr>
          <p:nvPr>
            <p:ph type="title"/>
          </p:nvPr>
        </p:nvSpPr>
        <p:spPr>
          <a:xfrm>
            <a:off x="6411685" y="634946"/>
            <a:ext cx="5127171" cy="1450757"/>
          </a:xfrm>
        </p:spPr>
        <p:txBody>
          <a:bodyPr>
            <a:normAutofit/>
          </a:bodyPr>
          <a:lstStyle/>
          <a:p>
            <a:r>
              <a:rPr lang="en-US" dirty="0"/>
              <a:t>MSTCIP</a:t>
            </a:r>
          </a:p>
        </p:txBody>
      </p:sp>
      <p:pic>
        <p:nvPicPr>
          <p:cNvPr id="5" name="Picture 4" descr="A qr code on a white background&#10;&#10;AI-generated content may be incorrect.">
            <a:extLst>
              <a:ext uri="{FF2B5EF4-FFF2-40B4-BE49-F238E27FC236}">
                <a16:creationId xmlns:a16="http://schemas.microsoft.com/office/drawing/2014/main" id="{63FDDC1F-BBD1-42CB-86E7-84E0363A9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C446E1-C0E9-51C0-9BF7-5AC01271D50B}"/>
              </a:ext>
            </a:extLst>
          </p:cNvPr>
          <p:cNvSpPr>
            <a:spLocks noGrp="1"/>
          </p:cNvSpPr>
          <p:nvPr>
            <p:ph idx="1"/>
          </p:nvPr>
        </p:nvSpPr>
        <p:spPr>
          <a:xfrm>
            <a:off x="6411684" y="2198914"/>
            <a:ext cx="5127172" cy="3670180"/>
          </a:xfrm>
        </p:spPr>
        <p:txBody>
          <a:bodyPr>
            <a:normAutofit/>
          </a:bodyPr>
          <a:lstStyle/>
          <a:p>
            <a:r>
              <a:rPr lang="en-US" dirty="0"/>
              <a:t>Redirect your B&amp;O taxes to your downtown!</a:t>
            </a:r>
          </a:p>
          <a:p>
            <a:r>
              <a:rPr lang="en-US" dirty="0"/>
              <a:t>- Receive a tax credit equal to 75% of your donation on your B&amp;O tax dollars</a:t>
            </a:r>
          </a:p>
          <a:p>
            <a:r>
              <a:rPr lang="en-US" dirty="0"/>
              <a:t>- Your donation is to a 501(c)3 which means your donation may also be a tax deduction on your federal tax return</a:t>
            </a:r>
          </a:p>
          <a:p>
            <a:pPr lvl="1"/>
            <a:r>
              <a:rPr lang="en-US" dirty="0"/>
              <a:t>Double whammy! </a:t>
            </a:r>
          </a:p>
          <a:p>
            <a:r>
              <a:rPr lang="en-US" dirty="0"/>
              <a:t>- You can make your pledge today</a:t>
            </a:r>
          </a:p>
          <a:p>
            <a:r>
              <a:rPr lang="en-US" dirty="0"/>
              <a:t>- Pledges need to be paid in full by November 1</a:t>
            </a:r>
            <a:r>
              <a:rPr lang="en-US" baseline="30000" dirty="0"/>
              <a:t>st</a:t>
            </a:r>
            <a:r>
              <a:rPr lang="en-US" dirty="0"/>
              <a:t>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5183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C05E-BB29-C839-642E-E2DA84E5E325}"/>
              </a:ext>
            </a:extLst>
          </p:cNvPr>
          <p:cNvSpPr>
            <a:spLocks noGrp="1"/>
          </p:cNvSpPr>
          <p:nvPr>
            <p:ph type="title"/>
          </p:nvPr>
        </p:nvSpPr>
        <p:spPr/>
        <p:txBody>
          <a:bodyPr/>
          <a:lstStyle/>
          <a:p>
            <a:r>
              <a:rPr lang="en-US" dirty="0"/>
              <a:t>Example of how it works (in words)</a:t>
            </a:r>
          </a:p>
        </p:txBody>
      </p:sp>
      <p:sp>
        <p:nvSpPr>
          <p:cNvPr id="3" name="Content Placeholder 2">
            <a:extLst>
              <a:ext uri="{FF2B5EF4-FFF2-40B4-BE49-F238E27FC236}">
                <a16:creationId xmlns:a16="http://schemas.microsoft.com/office/drawing/2014/main" id="{D0BC8D95-20A4-4239-7DBD-D3C5021B0CBB}"/>
              </a:ext>
            </a:extLst>
          </p:cNvPr>
          <p:cNvSpPr>
            <a:spLocks noGrp="1"/>
          </p:cNvSpPr>
          <p:nvPr>
            <p:ph idx="1"/>
          </p:nvPr>
        </p:nvSpPr>
        <p:spPr/>
        <p:txBody>
          <a:bodyPr vert="horz" lIns="0" tIns="45720" rIns="0" bIns="45720" rtlCol="0" anchor="t">
            <a:normAutofit fontScale="92500" lnSpcReduction="10000"/>
          </a:bodyPr>
          <a:lstStyle/>
          <a:p>
            <a:r>
              <a:rPr lang="en-US" dirty="0"/>
              <a:t>1. Estimate how much B&amp;O Tax you will pay in 2026</a:t>
            </a:r>
            <a:endParaRPr lang="en-US" dirty="0">
              <a:ea typeface="Calibri"/>
              <a:cs typeface="Calibri"/>
            </a:endParaRPr>
          </a:p>
          <a:p>
            <a:pPr marL="383540" lvl="1"/>
            <a:r>
              <a:rPr lang="en-US" dirty="0"/>
              <a:t>If you think your year-over-year sales will be consistent, just use the last 12 months of B&amp;O taxes</a:t>
            </a:r>
            <a:endParaRPr lang="en-US" dirty="0">
              <a:ea typeface="Calibri" panose="020F0502020204030204"/>
              <a:cs typeface="Calibri" panose="020F0502020204030204"/>
            </a:endParaRPr>
          </a:p>
          <a:p>
            <a:r>
              <a:rPr lang="en-US" dirty="0"/>
              <a:t>2. Determine your donation amount. Because 75% of your donation comes back to you as a credit, divide your 2026 estimate by .75, and that should be your maximum donation amount to fully cover your expected B&amp;O tax liability. </a:t>
            </a:r>
            <a:endParaRPr lang="en-US" dirty="0">
              <a:ea typeface="Calibri"/>
              <a:cs typeface="Calibri"/>
            </a:endParaRPr>
          </a:p>
          <a:p>
            <a:r>
              <a:rPr lang="en-US" dirty="0"/>
              <a:t>3. </a:t>
            </a:r>
            <a:r>
              <a:rPr lang="en-US" sz="1900" dirty="0"/>
              <a:t>Make you pledge on the DOR website and remit your donation to HDSA by November 1 to be eligible for your credit</a:t>
            </a:r>
            <a:endParaRPr lang="en-US" sz="1900" dirty="0">
              <a:ea typeface="Calibri"/>
              <a:cs typeface="Calibri"/>
            </a:endParaRPr>
          </a:p>
          <a:p>
            <a:pPr marL="383540" lvl="1"/>
            <a:r>
              <a:rPr lang="en-US" dirty="0"/>
              <a:t>Because this is a donation that gives you a credit for next year on your B&amp;O taxes, you will need to make sure that you have the capital by November 1</a:t>
            </a:r>
            <a:r>
              <a:rPr lang="en-US" baseline="30000" dirty="0"/>
              <a:t>st</a:t>
            </a:r>
            <a:r>
              <a:rPr lang="en-US" dirty="0"/>
              <a:t> to pay your pledge. </a:t>
            </a:r>
            <a:endParaRPr lang="en-US" dirty="0">
              <a:ea typeface="Calibri"/>
              <a:cs typeface="Calibri"/>
            </a:endParaRPr>
          </a:p>
          <a:p>
            <a:r>
              <a:rPr lang="en-US" dirty="0"/>
              <a:t>4. Beginning in December, you will be able to use the credit on your 2026 B&amp;O taxes (since they are paid in January)</a:t>
            </a:r>
          </a:p>
          <a:p>
            <a:r>
              <a:rPr lang="en-US" dirty="0"/>
              <a:t>5. For your federal tax return, you will be able to use this donation as a deduction on your federal taxes. </a:t>
            </a:r>
          </a:p>
        </p:txBody>
      </p:sp>
    </p:spTree>
    <p:extLst>
      <p:ext uri="{BB962C8B-B14F-4D97-AF65-F5344CB8AC3E}">
        <p14:creationId xmlns:p14="http://schemas.microsoft.com/office/powerpoint/2010/main" val="122566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137CA-F4FC-031E-FB58-8910AF2A3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6F88D-337C-CA58-8269-154D82FFCA87}"/>
              </a:ext>
            </a:extLst>
          </p:cNvPr>
          <p:cNvSpPr>
            <a:spLocks noGrp="1"/>
          </p:cNvSpPr>
          <p:nvPr>
            <p:ph type="title"/>
          </p:nvPr>
        </p:nvSpPr>
        <p:spPr/>
        <p:txBody>
          <a:bodyPr/>
          <a:lstStyle/>
          <a:p>
            <a:r>
              <a:rPr lang="en-US" dirty="0"/>
              <a:t>Example of how it works (in numbers)</a:t>
            </a:r>
          </a:p>
        </p:txBody>
      </p:sp>
      <p:sp>
        <p:nvSpPr>
          <p:cNvPr id="3" name="Content Placeholder 2">
            <a:extLst>
              <a:ext uri="{FF2B5EF4-FFF2-40B4-BE49-F238E27FC236}">
                <a16:creationId xmlns:a16="http://schemas.microsoft.com/office/drawing/2014/main" id="{FE9E2A06-B71B-2CCF-E34D-60749C961023}"/>
              </a:ext>
            </a:extLst>
          </p:cNvPr>
          <p:cNvSpPr>
            <a:spLocks noGrp="1"/>
          </p:cNvSpPr>
          <p:nvPr>
            <p:ph idx="1"/>
          </p:nvPr>
        </p:nvSpPr>
        <p:spPr/>
        <p:txBody>
          <a:bodyPr/>
          <a:lstStyle/>
          <a:p>
            <a:r>
              <a:rPr lang="en-US" dirty="0"/>
              <a:t>1. Estimated 2026 B&amp;O Taxes: $3,000</a:t>
            </a:r>
          </a:p>
          <a:p>
            <a:r>
              <a:rPr lang="en-US" dirty="0"/>
              <a:t>2. Donation amount: $3,000/.75 = $4,000</a:t>
            </a:r>
          </a:p>
          <a:p>
            <a:r>
              <a:rPr lang="en-US" dirty="0"/>
              <a:t>3. Pay your donation to HDSA by November 1</a:t>
            </a:r>
            <a:r>
              <a:rPr lang="en-US" baseline="30000" dirty="0"/>
              <a:t>st</a:t>
            </a:r>
            <a:r>
              <a:rPr lang="en-US" dirty="0"/>
              <a:t>: $4,000</a:t>
            </a:r>
          </a:p>
          <a:p>
            <a:r>
              <a:rPr lang="en-US" dirty="0"/>
              <a:t>4. On December 1, you will have a $3,000 credit in your DOR profile</a:t>
            </a:r>
          </a:p>
          <a:p>
            <a:r>
              <a:rPr lang="en-US" dirty="0"/>
              <a:t>5. When you file your taxes by April 15</a:t>
            </a:r>
            <a:r>
              <a:rPr lang="en-US" baseline="30000" dirty="0"/>
              <a:t>th</a:t>
            </a:r>
            <a:r>
              <a:rPr lang="en-US" dirty="0"/>
              <a:t>, you will be able to claim your $4,000 donation as a deduction. </a:t>
            </a:r>
          </a:p>
          <a:p>
            <a:pPr lvl="1"/>
            <a:r>
              <a:rPr lang="en-US" dirty="0"/>
              <a:t>How much will a $4,000 deduction lower your tax bill? The answer is, it depends! It depends on if you itemize your deductions. Use this calculator to help you: </a:t>
            </a:r>
            <a:r>
              <a:rPr lang="en-US" dirty="0">
                <a:hlinkClick r:id="rId2"/>
              </a:rPr>
              <a:t>Charitable Giving Tax Savings Calculator | Fidelity Charitable</a:t>
            </a:r>
            <a:endParaRPr lang="en-US" dirty="0"/>
          </a:p>
          <a:p>
            <a:pPr lvl="1"/>
            <a:r>
              <a:rPr lang="en-US" dirty="0"/>
              <a:t>It’s possible, if your marginal tax rate is 34% or higher, that the MSTCIP will be even more beneficial for you. </a:t>
            </a:r>
          </a:p>
        </p:txBody>
      </p:sp>
    </p:spTree>
    <p:extLst>
      <p:ext uri="{BB962C8B-B14F-4D97-AF65-F5344CB8AC3E}">
        <p14:creationId xmlns:p14="http://schemas.microsoft.com/office/powerpoint/2010/main" val="9902382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64</TotalTime>
  <Words>1125</Words>
  <Application>Microsoft Office PowerPoint</Application>
  <PresentationFormat>Widescreen</PresentationFormat>
  <Paragraphs>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Main Street Tax Credit Incentive Program (MSTCIP)</vt:lpstr>
      <vt:lpstr>Disclaimer</vt:lpstr>
      <vt:lpstr>Our Mission</vt:lpstr>
      <vt:lpstr>Vision for our District</vt:lpstr>
      <vt:lpstr>Strategic Relationships &amp; Priorities</vt:lpstr>
      <vt:lpstr>What and Why?</vt:lpstr>
      <vt:lpstr>MSTCIP</vt:lpstr>
      <vt:lpstr>Example of how it works (in words)</vt:lpstr>
      <vt:lpstr>Example of how it works (in numbers)</vt:lpstr>
      <vt:lpstr>Continued</vt:lpstr>
      <vt:lpstr>How about next year?</vt:lpstr>
      <vt:lpstr>How would your money be used?</vt:lpstr>
      <vt:lpstr>What could your money be used for?</vt:lpstr>
      <vt:lpstr>MSTCIP is a NO-BRAINER FOR EVERY BUSINESS THAT ITEMIZES ITS DEDUCTIONS!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Coman</dc:creator>
  <cp:lastModifiedBy>Ken Coman</cp:lastModifiedBy>
  <cp:revision>103</cp:revision>
  <cp:lastPrinted>2024-07-09T03:19:36Z</cp:lastPrinted>
  <dcterms:created xsi:type="dcterms:W3CDTF">2024-05-23T04:16:48Z</dcterms:created>
  <dcterms:modified xsi:type="dcterms:W3CDTF">2025-09-20T01:40:41Z</dcterms:modified>
</cp:coreProperties>
</file>